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7"/>
  </p:notesMasterIdLst>
  <p:sldIdLst>
    <p:sldId id="274" r:id="rId2"/>
    <p:sldId id="281" r:id="rId3"/>
    <p:sldId id="275" r:id="rId4"/>
    <p:sldId id="278" r:id="rId5"/>
    <p:sldId id="268" r:id="rId6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C039082-B675-40D4-85A6-20176A1C5D29}" v="36" dt="2024-03-20T10:10:16.73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90" autoAdjust="0"/>
    <p:restoredTop sz="77915" autoAdjust="0"/>
  </p:normalViewPr>
  <p:slideViewPr>
    <p:cSldViewPr snapToGrid="0">
      <p:cViewPr varScale="1">
        <p:scale>
          <a:sx n="99" d="100"/>
          <a:sy n="99" d="100"/>
        </p:scale>
        <p:origin x="84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it Moe" userId="cf5007e2-5c5a-41fd-8486-5860860df51a" providerId="ADAL" clId="{5C039082-B675-40D4-85A6-20176A1C5D29}"/>
    <pc:docChg chg="custSel addSld delSld modSld sldOrd">
      <pc:chgData name="Marit Moe" userId="cf5007e2-5c5a-41fd-8486-5860860df51a" providerId="ADAL" clId="{5C039082-B675-40D4-85A6-20176A1C5D29}" dt="2024-03-21T15:52:43.857" v="1941" actId="14100"/>
      <pc:docMkLst>
        <pc:docMk/>
      </pc:docMkLst>
      <pc:sldChg chg="modSp mod modNotesTx">
        <pc:chgData name="Marit Moe" userId="cf5007e2-5c5a-41fd-8486-5860860df51a" providerId="ADAL" clId="{5C039082-B675-40D4-85A6-20176A1C5D29}" dt="2024-03-21T15:52:43.857" v="1941" actId="14100"/>
        <pc:sldMkLst>
          <pc:docMk/>
          <pc:sldMk cId="3704045295" sldId="268"/>
        </pc:sldMkLst>
        <pc:spChg chg="mod">
          <ac:chgData name="Marit Moe" userId="cf5007e2-5c5a-41fd-8486-5860860df51a" providerId="ADAL" clId="{5C039082-B675-40D4-85A6-20176A1C5D29}" dt="2024-03-20T10:07:34.284" v="392" actId="20577"/>
          <ac:spMkLst>
            <pc:docMk/>
            <pc:sldMk cId="3704045295" sldId="268"/>
            <ac:spMk id="8" creationId="{BE99FEAF-8DBA-0734-8722-E741B1A708B9}"/>
          </ac:spMkLst>
        </pc:spChg>
        <pc:graphicFrameChg chg="mod">
          <ac:chgData name="Marit Moe" userId="cf5007e2-5c5a-41fd-8486-5860860df51a" providerId="ADAL" clId="{5C039082-B675-40D4-85A6-20176A1C5D29}" dt="2024-03-21T15:52:43.857" v="1941" actId="14100"/>
          <ac:graphicFrameMkLst>
            <pc:docMk/>
            <pc:sldMk cId="3704045295" sldId="268"/>
            <ac:graphicFrameMk id="4" creationId="{66995895-A8C9-1A83-23FF-F12AFBE42804}"/>
          </ac:graphicFrameMkLst>
        </pc:graphicFrameChg>
      </pc:sldChg>
      <pc:sldChg chg="del">
        <pc:chgData name="Marit Moe" userId="cf5007e2-5c5a-41fd-8486-5860860df51a" providerId="ADAL" clId="{5C039082-B675-40D4-85A6-20176A1C5D29}" dt="2024-03-21T06:23:35.770" v="1922" actId="2696"/>
        <pc:sldMkLst>
          <pc:docMk/>
          <pc:sldMk cId="234572900" sldId="272"/>
        </pc:sldMkLst>
      </pc:sldChg>
      <pc:sldChg chg="modSp mod modNotesTx">
        <pc:chgData name="Marit Moe" userId="cf5007e2-5c5a-41fd-8486-5860860df51a" providerId="ADAL" clId="{5C039082-B675-40D4-85A6-20176A1C5D29}" dt="2024-03-21T15:51:55.762" v="1934" actId="2711"/>
        <pc:sldMkLst>
          <pc:docMk/>
          <pc:sldMk cId="3850109820" sldId="274"/>
        </pc:sldMkLst>
        <pc:spChg chg="mod">
          <ac:chgData name="Marit Moe" userId="cf5007e2-5c5a-41fd-8486-5860860df51a" providerId="ADAL" clId="{5C039082-B675-40D4-85A6-20176A1C5D29}" dt="2024-03-21T06:08:39.288" v="583" actId="255"/>
          <ac:spMkLst>
            <pc:docMk/>
            <pc:sldMk cId="3850109820" sldId="274"/>
            <ac:spMk id="2" creationId="{098C5A60-2056-2BAD-FB9C-C7ED7BD719E6}"/>
          </ac:spMkLst>
        </pc:spChg>
      </pc:sldChg>
      <pc:sldChg chg="modNotesTx">
        <pc:chgData name="Marit Moe" userId="cf5007e2-5c5a-41fd-8486-5860860df51a" providerId="ADAL" clId="{5C039082-B675-40D4-85A6-20176A1C5D29}" dt="2024-03-21T15:52:14.610" v="1936" actId="255"/>
        <pc:sldMkLst>
          <pc:docMk/>
          <pc:sldMk cId="2457365365" sldId="275"/>
        </pc:sldMkLst>
      </pc:sldChg>
      <pc:sldChg chg="modSp ord modNotesTx">
        <pc:chgData name="Marit Moe" userId="cf5007e2-5c5a-41fd-8486-5860860df51a" providerId="ADAL" clId="{5C039082-B675-40D4-85A6-20176A1C5D29}" dt="2024-03-21T15:52:25.056" v="1938" actId="255"/>
        <pc:sldMkLst>
          <pc:docMk/>
          <pc:sldMk cId="3220966370" sldId="278"/>
        </pc:sldMkLst>
        <pc:graphicFrameChg chg="mod">
          <ac:chgData name="Marit Moe" userId="cf5007e2-5c5a-41fd-8486-5860860df51a" providerId="ADAL" clId="{5C039082-B675-40D4-85A6-20176A1C5D29}" dt="2024-03-20T09:59:47.833" v="338" actId="20577"/>
          <ac:graphicFrameMkLst>
            <pc:docMk/>
            <pc:sldMk cId="3220966370" sldId="278"/>
            <ac:graphicFrameMk id="4" creationId="{A9D3033D-454A-7F3B-53F4-A8F72802DF82}"/>
          </ac:graphicFrameMkLst>
        </pc:graphicFrameChg>
      </pc:sldChg>
      <pc:sldChg chg="addSp delSp modSp del mod ord modClrScheme chgLayout modNotesTx">
        <pc:chgData name="Marit Moe" userId="cf5007e2-5c5a-41fd-8486-5860860df51a" providerId="ADAL" clId="{5C039082-B675-40D4-85A6-20176A1C5D29}" dt="2024-03-21T06:22:10.188" v="1916" actId="2696"/>
        <pc:sldMkLst>
          <pc:docMk/>
          <pc:sldMk cId="1541172955" sldId="280"/>
        </pc:sldMkLst>
        <pc:spChg chg="mod ord">
          <ac:chgData name="Marit Moe" userId="cf5007e2-5c5a-41fd-8486-5860860df51a" providerId="ADAL" clId="{5C039082-B675-40D4-85A6-20176A1C5D29}" dt="2024-03-20T10:09:12.637" v="396" actId="26606"/>
          <ac:spMkLst>
            <pc:docMk/>
            <pc:sldMk cId="1541172955" sldId="280"/>
            <ac:spMk id="2" creationId="{F3D3A3F6-CBEC-59F0-8888-7AD8E978E5AB}"/>
          </ac:spMkLst>
        </pc:spChg>
        <pc:spChg chg="mod">
          <ac:chgData name="Marit Moe" userId="cf5007e2-5c5a-41fd-8486-5860860df51a" providerId="ADAL" clId="{5C039082-B675-40D4-85A6-20176A1C5D29}" dt="2024-03-20T10:09:12.637" v="396" actId="26606"/>
          <ac:spMkLst>
            <pc:docMk/>
            <pc:sldMk cId="1541172955" sldId="280"/>
            <ac:spMk id="4" creationId="{B454167A-8E47-A753-7072-D368A90D37D9}"/>
          </ac:spMkLst>
        </pc:spChg>
        <pc:spChg chg="add del mod">
          <ac:chgData name="Marit Moe" userId="cf5007e2-5c5a-41fd-8486-5860860df51a" providerId="ADAL" clId="{5C039082-B675-40D4-85A6-20176A1C5D29}" dt="2024-03-20T10:08:58.493" v="393"/>
          <ac:spMkLst>
            <pc:docMk/>
            <pc:sldMk cId="1541172955" sldId="280"/>
            <ac:spMk id="5" creationId="{67DE4842-1D4E-BC7C-67CC-6625741FCC98}"/>
          </ac:spMkLst>
        </pc:spChg>
        <pc:picChg chg="add mod">
          <ac:chgData name="Marit Moe" userId="cf5007e2-5c5a-41fd-8486-5860860df51a" providerId="ADAL" clId="{5C039082-B675-40D4-85A6-20176A1C5D29}" dt="2024-03-20T10:09:12.637" v="396" actId="26606"/>
          <ac:picMkLst>
            <pc:docMk/>
            <pc:sldMk cId="1541172955" sldId="280"/>
            <ac:picMk id="6" creationId="{55BA5B59-C431-297C-7194-0D19104EAFD8}"/>
          </ac:picMkLst>
        </pc:picChg>
        <pc:picChg chg="del">
          <ac:chgData name="Marit Moe" userId="cf5007e2-5c5a-41fd-8486-5860860df51a" providerId="ADAL" clId="{5C039082-B675-40D4-85A6-20176A1C5D29}" dt="2024-03-20T09:58:27.676" v="308" actId="21"/>
          <ac:picMkLst>
            <pc:docMk/>
            <pc:sldMk cId="1541172955" sldId="280"/>
            <ac:picMk id="6" creationId="{9E51E75B-9862-B483-DCB0-971C0A20BDA3}"/>
          </ac:picMkLst>
        </pc:picChg>
      </pc:sldChg>
      <pc:sldChg chg="addSp delSp modSp mod ord modNotesTx">
        <pc:chgData name="Marit Moe" userId="cf5007e2-5c5a-41fd-8486-5860860df51a" providerId="ADAL" clId="{5C039082-B675-40D4-85A6-20176A1C5D29}" dt="2024-03-21T15:52:07.555" v="1935" actId="255"/>
        <pc:sldMkLst>
          <pc:docMk/>
          <pc:sldMk cId="36692731" sldId="281"/>
        </pc:sldMkLst>
        <pc:spChg chg="add del mod">
          <ac:chgData name="Marit Moe" userId="cf5007e2-5c5a-41fd-8486-5860860df51a" providerId="ADAL" clId="{5C039082-B675-40D4-85A6-20176A1C5D29}" dt="2024-03-20T10:10:16.738" v="436"/>
          <ac:spMkLst>
            <pc:docMk/>
            <pc:sldMk cId="36692731" sldId="281"/>
            <ac:spMk id="3" creationId="{97BAC35C-9DBE-3C66-2A56-D45C2BE27483}"/>
          </ac:spMkLst>
        </pc:spChg>
        <pc:spChg chg="mod">
          <ac:chgData name="Marit Moe" userId="cf5007e2-5c5a-41fd-8486-5860860df51a" providerId="ADAL" clId="{5C039082-B675-40D4-85A6-20176A1C5D29}" dt="2024-03-20T10:10:38.017" v="470" actId="26606"/>
          <ac:spMkLst>
            <pc:docMk/>
            <pc:sldMk cId="36692731" sldId="281"/>
            <ac:spMk id="8" creationId="{BE99FEAF-8DBA-0734-8722-E741B1A708B9}"/>
          </ac:spMkLst>
        </pc:spChg>
        <pc:spChg chg="add">
          <ac:chgData name="Marit Moe" userId="cf5007e2-5c5a-41fd-8486-5860860df51a" providerId="ADAL" clId="{5C039082-B675-40D4-85A6-20176A1C5D29}" dt="2024-03-20T10:10:38.017" v="470" actId="26606"/>
          <ac:spMkLst>
            <pc:docMk/>
            <pc:sldMk cId="36692731" sldId="281"/>
            <ac:spMk id="13" creationId="{E67CF120-AEDD-9EBD-8B29-8578A8DF878F}"/>
          </ac:spMkLst>
        </pc:spChg>
        <pc:picChg chg="add mod">
          <ac:chgData name="Marit Moe" userId="cf5007e2-5c5a-41fd-8486-5860860df51a" providerId="ADAL" clId="{5C039082-B675-40D4-85A6-20176A1C5D29}" dt="2024-03-20T10:10:38.017" v="470" actId="26606"/>
          <ac:picMkLst>
            <pc:docMk/>
            <pc:sldMk cId="36692731" sldId="281"/>
            <ac:picMk id="4" creationId="{CF9790C5-9A8E-EA09-C31A-2115D19DA3E4}"/>
          </ac:picMkLst>
        </pc:picChg>
        <pc:picChg chg="del">
          <ac:chgData name="Marit Moe" userId="cf5007e2-5c5a-41fd-8486-5860860df51a" providerId="ADAL" clId="{5C039082-B675-40D4-85A6-20176A1C5D29}" dt="2024-03-20T09:58:37.527" v="309" actId="21"/>
          <ac:picMkLst>
            <pc:docMk/>
            <pc:sldMk cId="36692731" sldId="281"/>
            <ac:picMk id="5" creationId="{31A5A333-782F-5B43-D288-EB9F320A72D4}"/>
          </ac:picMkLst>
        </pc:picChg>
      </pc:sldChg>
      <pc:sldChg chg="modSp del mod">
        <pc:chgData name="Marit Moe" userId="cf5007e2-5c5a-41fd-8486-5860860df51a" providerId="ADAL" clId="{5C039082-B675-40D4-85A6-20176A1C5D29}" dt="2024-03-21T12:46:07.538" v="1932" actId="2696"/>
        <pc:sldMkLst>
          <pc:docMk/>
          <pc:sldMk cId="1608328217" sldId="282"/>
        </pc:sldMkLst>
        <pc:spChg chg="mod">
          <ac:chgData name="Marit Moe" userId="cf5007e2-5c5a-41fd-8486-5860860df51a" providerId="ADAL" clId="{5C039082-B675-40D4-85A6-20176A1C5D29}" dt="2024-03-20T10:14:15.046" v="559" actId="27636"/>
          <ac:spMkLst>
            <pc:docMk/>
            <pc:sldMk cId="1608328217" sldId="282"/>
            <ac:spMk id="2" creationId="{F2989021-9762-C6F3-7EB9-946CFCEE6E78}"/>
          </ac:spMkLst>
        </pc:spChg>
        <pc:spChg chg="mod">
          <ac:chgData name="Marit Moe" userId="cf5007e2-5c5a-41fd-8486-5860860df51a" providerId="ADAL" clId="{5C039082-B675-40D4-85A6-20176A1C5D29}" dt="2024-03-20T10:15:31.411" v="565" actId="27636"/>
          <ac:spMkLst>
            <pc:docMk/>
            <pc:sldMk cId="1608328217" sldId="282"/>
            <ac:spMk id="3" creationId="{41FC1E1F-82BA-64BC-807E-0081326ACD69}"/>
          </ac:spMkLst>
        </pc:spChg>
        <pc:spChg chg="mod">
          <ac:chgData name="Marit Moe" userId="cf5007e2-5c5a-41fd-8486-5860860df51a" providerId="ADAL" clId="{5C039082-B675-40D4-85A6-20176A1C5D29}" dt="2024-03-20T10:15:31.410" v="564" actId="27636"/>
          <ac:spMkLst>
            <pc:docMk/>
            <pc:sldMk cId="1608328217" sldId="282"/>
            <ac:spMk id="4" creationId="{1A6435DB-BA34-BF3A-219F-FD1C0117D8D5}"/>
          </ac:spMkLst>
        </pc:spChg>
      </pc:sldChg>
      <pc:sldChg chg="modSp new del mod">
        <pc:chgData name="Marit Moe" userId="cf5007e2-5c5a-41fd-8486-5860860df51a" providerId="ADAL" clId="{5C039082-B675-40D4-85A6-20176A1C5D29}" dt="2024-03-21T12:46:04.057" v="1931" actId="2696"/>
        <pc:sldMkLst>
          <pc:docMk/>
          <pc:sldMk cId="2756377045" sldId="283"/>
        </pc:sldMkLst>
        <pc:spChg chg="mod">
          <ac:chgData name="Marit Moe" userId="cf5007e2-5c5a-41fd-8486-5860860df51a" providerId="ADAL" clId="{5C039082-B675-40D4-85A6-20176A1C5D29}" dt="2024-03-21T06:23:46.538" v="1923" actId="5793"/>
          <ac:spMkLst>
            <pc:docMk/>
            <pc:sldMk cId="2756377045" sldId="283"/>
            <ac:spMk id="3" creationId="{63E3CB90-BBEC-F63B-220A-CCBA98D5D4E3}"/>
          </ac:spMkLst>
        </pc:spChg>
      </pc:sldChg>
      <pc:sldChg chg="del">
        <pc:chgData name="Marit Moe" userId="cf5007e2-5c5a-41fd-8486-5860860df51a" providerId="ADAL" clId="{5C039082-B675-40D4-85A6-20176A1C5D29}" dt="2024-03-20T10:00:18.096" v="339" actId="2696"/>
        <pc:sldMkLst>
          <pc:docMk/>
          <pc:sldMk cId="3473963291" sldId="283"/>
        </pc:sldMkLst>
      </pc:sldChg>
    </pc:docChg>
  </pc:docChgLst>
</pc:chgInfo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243B7E8-4F11-4E49-A6A6-B00BC101F111}" type="doc">
      <dgm:prSet loTypeId="urn:microsoft.com/office/officeart/2005/8/layout/orgChart1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nb-NO"/>
        </a:p>
      </dgm:t>
    </dgm:pt>
    <dgm:pt modelId="{DFF18507-9721-45CE-A417-AA7CA997C285}" type="asst">
      <dgm:prSet phldrT="[Tekst]"/>
      <dgm:spPr/>
      <dgm:t>
        <a:bodyPr/>
        <a:lstStyle/>
        <a:p>
          <a:r>
            <a:rPr lang="nb-NO" dirty="0"/>
            <a:t>Kommunedirektørkollegiet er referansegruppe</a:t>
          </a:r>
        </a:p>
      </dgm:t>
    </dgm:pt>
    <dgm:pt modelId="{A4A65472-EE90-4D27-B97F-844CC89F3E97}" type="parTrans" cxnId="{E3BE6D1C-6A2C-4C71-A4B5-C66D1AB5962D}">
      <dgm:prSet/>
      <dgm:spPr/>
      <dgm:t>
        <a:bodyPr/>
        <a:lstStyle/>
        <a:p>
          <a:endParaRPr lang="nb-NO"/>
        </a:p>
      </dgm:t>
    </dgm:pt>
    <dgm:pt modelId="{4A6EB5F5-75C6-49B8-BCEE-FB3D36F199D2}" type="sibTrans" cxnId="{E3BE6D1C-6A2C-4C71-A4B5-C66D1AB5962D}">
      <dgm:prSet/>
      <dgm:spPr/>
      <dgm:t>
        <a:bodyPr/>
        <a:lstStyle/>
        <a:p>
          <a:endParaRPr lang="nb-NO"/>
        </a:p>
      </dgm:t>
    </dgm:pt>
    <dgm:pt modelId="{A0BDB02E-9FFC-4EBE-B6E9-3B03D3C31E47}">
      <dgm:prSet phldrT="[Tekst]"/>
      <dgm:spPr/>
      <dgm:t>
        <a:bodyPr/>
        <a:lstStyle/>
        <a:p>
          <a:r>
            <a:rPr lang="nb-NO" dirty="0"/>
            <a:t>Utvida prosjektgruppe,</a:t>
          </a:r>
        </a:p>
        <a:p>
          <a:r>
            <a:rPr lang="nb-NO" dirty="0"/>
            <a:t>Representanter fra kommunene, </a:t>
          </a:r>
          <a:r>
            <a:rPr lang="nb-NO" dirty="0" err="1"/>
            <a:t>Visit</a:t>
          </a:r>
          <a:r>
            <a:rPr lang="nb-NO" dirty="0"/>
            <a:t> Innherred og Distriktssenteret</a:t>
          </a:r>
        </a:p>
      </dgm:t>
    </dgm:pt>
    <dgm:pt modelId="{29D7F3F8-D366-439C-A988-74FF0D72518F}" type="parTrans" cxnId="{7A7DE4C5-7987-4DDC-A6DD-74D13DC415C8}">
      <dgm:prSet/>
      <dgm:spPr/>
      <dgm:t>
        <a:bodyPr/>
        <a:lstStyle/>
        <a:p>
          <a:endParaRPr lang="nb-NO"/>
        </a:p>
      </dgm:t>
    </dgm:pt>
    <dgm:pt modelId="{64D9C373-5375-4BA8-841C-26917EF0DCC5}" type="sibTrans" cxnId="{7A7DE4C5-7987-4DDC-A6DD-74D13DC415C8}">
      <dgm:prSet/>
      <dgm:spPr/>
      <dgm:t>
        <a:bodyPr/>
        <a:lstStyle/>
        <a:p>
          <a:endParaRPr lang="nb-NO"/>
        </a:p>
      </dgm:t>
    </dgm:pt>
    <dgm:pt modelId="{23240080-7895-45B7-AD0C-1F01ADF3FE2D}">
      <dgm:prSet phldrT="[Tekst]"/>
      <dgm:spPr/>
      <dgm:t>
        <a:bodyPr/>
        <a:lstStyle/>
        <a:p>
          <a:r>
            <a:rPr lang="nb-NO" dirty="0"/>
            <a:t>Prosjektleder, daglig leder i regionrådet</a:t>
          </a:r>
        </a:p>
      </dgm:t>
    </dgm:pt>
    <dgm:pt modelId="{2BDC0A23-B4FB-426F-80C1-CC3565DDED3D}" type="parTrans" cxnId="{BBF37716-BC24-4B3D-B5A3-02E78190EEEF}">
      <dgm:prSet/>
      <dgm:spPr/>
      <dgm:t>
        <a:bodyPr/>
        <a:lstStyle/>
        <a:p>
          <a:endParaRPr lang="nb-NO"/>
        </a:p>
      </dgm:t>
    </dgm:pt>
    <dgm:pt modelId="{15B80A6B-883A-4CB4-A6B0-11C995298406}" type="sibTrans" cxnId="{BBF37716-BC24-4B3D-B5A3-02E78190EEEF}">
      <dgm:prSet/>
      <dgm:spPr/>
      <dgm:t>
        <a:bodyPr/>
        <a:lstStyle/>
        <a:p>
          <a:endParaRPr lang="nb-NO"/>
        </a:p>
      </dgm:t>
    </dgm:pt>
    <dgm:pt modelId="{686DB0B5-F360-4D48-8325-35FCE6D09F0D}">
      <dgm:prSet phldrT="[Tekst]"/>
      <dgm:spPr/>
      <dgm:t>
        <a:bodyPr/>
        <a:lstStyle/>
        <a:p>
          <a:r>
            <a:rPr lang="nb-NO" dirty="0"/>
            <a:t>Arbeidsgrupper:</a:t>
          </a:r>
        </a:p>
        <a:p>
          <a:r>
            <a:rPr lang="nb-NO" dirty="0"/>
            <a:t>Kulturarv og kulturmiljø</a:t>
          </a:r>
        </a:p>
        <a:p>
          <a:r>
            <a:rPr lang="nb-NO" dirty="0"/>
            <a:t>Informasjon og kommunikasjon, medvirkning….</a:t>
          </a:r>
        </a:p>
        <a:p>
          <a:endParaRPr lang="nb-NO" dirty="0"/>
        </a:p>
      </dgm:t>
    </dgm:pt>
    <dgm:pt modelId="{3751A054-2875-49F6-8149-BA4ED01980B0}" type="parTrans" cxnId="{4A8B2031-4E39-4CF7-B647-6262964969B8}">
      <dgm:prSet/>
      <dgm:spPr/>
      <dgm:t>
        <a:bodyPr/>
        <a:lstStyle/>
        <a:p>
          <a:endParaRPr lang="nb-NO"/>
        </a:p>
      </dgm:t>
    </dgm:pt>
    <dgm:pt modelId="{B5F9E4E9-1C43-4FC3-970A-E010F4FAD7FD}" type="sibTrans" cxnId="{4A8B2031-4E39-4CF7-B647-6262964969B8}">
      <dgm:prSet/>
      <dgm:spPr/>
      <dgm:t>
        <a:bodyPr/>
        <a:lstStyle/>
        <a:p>
          <a:endParaRPr lang="nb-NO"/>
        </a:p>
      </dgm:t>
    </dgm:pt>
    <dgm:pt modelId="{545C5129-E31A-4624-8DF2-FB0F2A17383E}">
      <dgm:prSet phldrT="[Tekst]"/>
      <dgm:spPr/>
      <dgm:t>
        <a:bodyPr/>
        <a:lstStyle/>
        <a:p>
          <a:r>
            <a:rPr lang="nb-NO" dirty="0"/>
            <a:t>Innherred regionråd, prosjekteier, leder av regionrådet er prosjektansvarlig</a:t>
          </a:r>
        </a:p>
      </dgm:t>
    </dgm:pt>
    <dgm:pt modelId="{D113937A-C2E6-4C7D-894B-E9AFDE1539FD}" type="sibTrans" cxnId="{725DD86F-7356-4900-AAAB-756C269FFBC0}">
      <dgm:prSet/>
      <dgm:spPr/>
      <dgm:t>
        <a:bodyPr/>
        <a:lstStyle/>
        <a:p>
          <a:endParaRPr lang="nb-NO"/>
        </a:p>
      </dgm:t>
    </dgm:pt>
    <dgm:pt modelId="{7AA65ED4-2F6B-4C69-9063-2566A3881B72}" type="parTrans" cxnId="{725DD86F-7356-4900-AAAB-756C269FFBC0}">
      <dgm:prSet/>
      <dgm:spPr/>
      <dgm:t>
        <a:bodyPr/>
        <a:lstStyle/>
        <a:p>
          <a:endParaRPr lang="nb-NO"/>
        </a:p>
      </dgm:t>
    </dgm:pt>
    <dgm:pt modelId="{4D2E9DFF-392C-435E-AB22-08DBDEAA2D42}" type="pres">
      <dgm:prSet presAssocID="{2243B7E8-4F11-4E49-A6A6-B00BC101F11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FECD9A2C-C57A-4DEB-9187-E8D08AAC379F}" type="pres">
      <dgm:prSet presAssocID="{545C5129-E31A-4624-8DF2-FB0F2A17383E}" presName="hierRoot1" presStyleCnt="0">
        <dgm:presLayoutVars>
          <dgm:hierBranch val="init"/>
        </dgm:presLayoutVars>
      </dgm:prSet>
      <dgm:spPr/>
    </dgm:pt>
    <dgm:pt modelId="{A242AE07-A786-4B3D-B9E2-5E5CD35F875B}" type="pres">
      <dgm:prSet presAssocID="{545C5129-E31A-4624-8DF2-FB0F2A17383E}" presName="rootComposite1" presStyleCnt="0"/>
      <dgm:spPr/>
    </dgm:pt>
    <dgm:pt modelId="{88FE25A7-C1CE-4208-A4F0-224DE1980BEB}" type="pres">
      <dgm:prSet presAssocID="{545C5129-E31A-4624-8DF2-FB0F2A17383E}" presName="rootText1" presStyleLbl="node0" presStyleIdx="0" presStyleCnt="1">
        <dgm:presLayoutVars>
          <dgm:chPref val="3"/>
        </dgm:presLayoutVars>
      </dgm:prSet>
      <dgm:spPr/>
    </dgm:pt>
    <dgm:pt modelId="{F4D5B8E1-A5B2-4194-A5AA-AB9F411B1373}" type="pres">
      <dgm:prSet presAssocID="{545C5129-E31A-4624-8DF2-FB0F2A17383E}" presName="rootConnector1" presStyleLbl="node1" presStyleIdx="0" presStyleCnt="0"/>
      <dgm:spPr/>
    </dgm:pt>
    <dgm:pt modelId="{C9F6355B-BDED-44A4-95A1-279ECDEBAB47}" type="pres">
      <dgm:prSet presAssocID="{545C5129-E31A-4624-8DF2-FB0F2A17383E}" presName="hierChild2" presStyleCnt="0"/>
      <dgm:spPr/>
    </dgm:pt>
    <dgm:pt modelId="{39890EE2-C600-4BC2-B02C-6B1181DCE7E2}" type="pres">
      <dgm:prSet presAssocID="{29D7F3F8-D366-439C-A988-74FF0D72518F}" presName="Name37" presStyleLbl="parChTrans1D2" presStyleIdx="0" presStyleCnt="4"/>
      <dgm:spPr/>
    </dgm:pt>
    <dgm:pt modelId="{A4AF21AE-52D7-4E17-9987-778F602CEDE1}" type="pres">
      <dgm:prSet presAssocID="{A0BDB02E-9FFC-4EBE-B6E9-3B03D3C31E47}" presName="hierRoot2" presStyleCnt="0">
        <dgm:presLayoutVars>
          <dgm:hierBranch val="init"/>
        </dgm:presLayoutVars>
      </dgm:prSet>
      <dgm:spPr/>
    </dgm:pt>
    <dgm:pt modelId="{537FCA1E-64FE-4FF1-A7F5-0CBEAA0A84C9}" type="pres">
      <dgm:prSet presAssocID="{A0BDB02E-9FFC-4EBE-B6E9-3B03D3C31E47}" presName="rootComposite" presStyleCnt="0"/>
      <dgm:spPr/>
    </dgm:pt>
    <dgm:pt modelId="{FC622071-68B3-4913-B180-079FC59FBB3C}" type="pres">
      <dgm:prSet presAssocID="{A0BDB02E-9FFC-4EBE-B6E9-3B03D3C31E47}" presName="rootText" presStyleLbl="node2" presStyleIdx="0" presStyleCnt="3" custLinFactNeighborX="1261" custLinFactNeighborY="-10931">
        <dgm:presLayoutVars>
          <dgm:chPref val="3"/>
        </dgm:presLayoutVars>
      </dgm:prSet>
      <dgm:spPr/>
    </dgm:pt>
    <dgm:pt modelId="{2613BC0F-7B06-43D4-ABE6-3759448C0CB7}" type="pres">
      <dgm:prSet presAssocID="{A0BDB02E-9FFC-4EBE-B6E9-3B03D3C31E47}" presName="rootConnector" presStyleLbl="node2" presStyleIdx="0" presStyleCnt="3"/>
      <dgm:spPr/>
    </dgm:pt>
    <dgm:pt modelId="{BD76A29C-CB06-4270-B2E3-C39AEBFEAE8D}" type="pres">
      <dgm:prSet presAssocID="{A0BDB02E-9FFC-4EBE-B6E9-3B03D3C31E47}" presName="hierChild4" presStyleCnt="0"/>
      <dgm:spPr/>
    </dgm:pt>
    <dgm:pt modelId="{F12E0B28-2A70-44CC-A601-FA3FAE3FE200}" type="pres">
      <dgm:prSet presAssocID="{A0BDB02E-9FFC-4EBE-B6E9-3B03D3C31E47}" presName="hierChild5" presStyleCnt="0"/>
      <dgm:spPr/>
    </dgm:pt>
    <dgm:pt modelId="{CB90BB0B-9512-4908-B529-D5FC980968CF}" type="pres">
      <dgm:prSet presAssocID="{2BDC0A23-B4FB-426F-80C1-CC3565DDED3D}" presName="Name37" presStyleLbl="parChTrans1D2" presStyleIdx="1" presStyleCnt="4"/>
      <dgm:spPr/>
    </dgm:pt>
    <dgm:pt modelId="{4BE377BA-AAC0-4ED5-9FA4-26755F676B37}" type="pres">
      <dgm:prSet presAssocID="{23240080-7895-45B7-AD0C-1F01ADF3FE2D}" presName="hierRoot2" presStyleCnt="0">
        <dgm:presLayoutVars>
          <dgm:hierBranch val="init"/>
        </dgm:presLayoutVars>
      </dgm:prSet>
      <dgm:spPr/>
    </dgm:pt>
    <dgm:pt modelId="{8F66C763-B232-4526-948F-F94F7D8B28C9}" type="pres">
      <dgm:prSet presAssocID="{23240080-7895-45B7-AD0C-1F01ADF3FE2D}" presName="rootComposite" presStyleCnt="0"/>
      <dgm:spPr/>
    </dgm:pt>
    <dgm:pt modelId="{2EC57F92-30E8-48B3-851A-F5851A1737BA}" type="pres">
      <dgm:prSet presAssocID="{23240080-7895-45B7-AD0C-1F01ADF3FE2D}" presName="rootText" presStyleLbl="node2" presStyleIdx="1" presStyleCnt="3" custLinFactNeighborX="-6306" custLinFactNeighborY="-70629">
        <dgm:presLayoutVars>
          <dgm:chPref val="3"/>
        </dgm:presLayoutVars>
      </dgm:prSet>
      <dgm:spPr/>
    </dgm:pt>
    <dgm:pt modelId="{C29114AB-540F-4BE6-899E-013A596AB5B8}" type="pres">
      <dgm:prSet presAssocID="{23240080-7895-45B7-AD0C-1F01ADF3FE2D}" presName="rootConnector" presStyleLbl="node2" presStyleIdx="1" presStyleCnt="3"/>
      <dgm:spPr/>
    </dgm:pt>
    <dgm:pt modelId="{A8C1FE56-B1E4-448D-AA8C-29CD7D349C6A}" type="pres">
      <dgm:prSet presAssocID="{23240080-7895-45B7-AD0C-1F01ADF3FE2D}" presName="hierChild4" presStyleCnt="0"/>
      <dgm:spPr/>
    </dgm:pt>
    <dgm:pt modelId="{77249D66-D81A-4C2C-8D9A-E5EA4541E9D8}" type="pres">
      <dgm:prSet presAssocID="{23240080-7895-45B7-AD0C-1F01ADF3FE2D}" presName="hierChild5" presStyleCnt="0"/>
      <dgm:spPr/>
    </dgm:pt>
    <dgm:pt modelId="{301D36C9-6040-4871-8AE1-466F2F222734}" type="pres">
      <dgm:prSet presAssocID="{3751A054-2875-49F6-8149-BA4ED01980B0}" presName="Name37" presStyleLbl="parChTrans1D2" presStyleIdx="2" presStyleCnt="4"/>
      <dgm:spPr/>
    </dgm:pt>
    <dgm:pt modelId="{1968F8EA-AE41-48C3-8201-4C7FFF61AC7C}" type="pres">
      <dgm:prSet presAssocID="{686DB0B5-F360-4D48-8325-35FCE6D09F0D}" presName="hierRoot2" presStyleCnt="0">
        <dgm:presLayoutVars>
          <dgm:hierBranch val="init"/>
        </dgm:presLayoutVars>
      </dgm:prSet>
      <dgm:spPr/>
    </dgm:pt>
    <dgm:pt modelId="{B459EF6C-80FB-421F-9069-9901CAD0B300}" type="pres">
      <dgm:prSet presAssocID="{686DB0B5-F360-4D48-8325-35FCE6D09F0D}" presName="rootComposite" presStyleCnt="0"/>
      <dgm:spPr/>
    </dgm:pt>
    <dgm:pt modelId="{E8F0A80C-219C-48FF-A52F-3DC0966ABB2D}" type="pres">
      <dgm:prSet presAssocID="{686DB0B5-F360-4D48-8325-35FCE6D09F0D}" presName="rootText" presStyleLbl="node2" presStyleIdx="2" presStyleCnt="3" custLinFactNeighborX="5098" custLinFactNeighborY="-14445">
        <dgm:presLayoutVars>
          <dgm:chPref val="3"/>
        </dgm:presLayoutVars>
      </dgm:prSet>
      <dgm:spPr/>
    </dgm:pt>
    <dgm:pt modelId="{3034EF05-1906-4E0E-92DD-CD08CFBC767F}" type="pres">
      <dgm:prSet presAssocID="{686DB0B5-F360-4D48-8325-35FCE6D09F0D}" presName="rootConnector" presStyleLbl="node2" presStyleIdx="2" presStyleCnt="3"/>
      <dgm:spPr/>
    </dgm:pt>
    <dgm:pt modelId="{96F30FA1-E49C-486A-8F75-A3E1FED6E3F3}" type="pres">
      <dgm:prSet presAssocID="{686DB0B5-F360-4D48-8325-35FCE6D09F0D}" presName="hierChild4" presStyleCnt="0"/>
      <dgm:spPr/>
    </dgm:pt>
    <dgm:pt modelId="{D60829E8-90B0-49D5-BE34-BE9D5B579F4E}" type="pres">
      <dgm:prSet presAssocID="{686DB0B5-F360-4D48-8325-35FCE6D09F0D}" presName="hierChild5" presStyleCnt="0"/>
      <dgm:spPr/>
    </dgm:pt>
    <dgm:pt modelId="{915F52E4-5D08-405A-BF85-A9ED87F2151D}" type="pres">
      <dgm:prSet presAssocID="{545C5129-E31A-4624-8DF2-FB0F2A17383E}" presName="hierChild3" presStyleCnt="0"/>
      <dgm:spPr/>
    </dgm:pt>
    <dgm:pt modelId="{4031F706-627B-4388-A96D-76E76B2424E1}" type="pres">
      <dgm:prSet presAssocID="{A4A65472-EE90-4D27-B97F-844CC89F3E97}" presName="Name111" presStyleLbl="parChTrans1D2" presStyleIdx="3" presStyleCnt="4"/>
      <dgm:spPr/>
    </dgm:pt>
    <dgm:pt modelId="{A4D37C58-56DC-48C6-A497-486564AFADAA}" type="pres">
      <dgm:prSet presAssocID="{DFF18507-9721-45CE-A417-AA7CA997C285}" presName="hierRoot3" presStyleCnt="0">
        <dgm:presLayoutVars>
          <dgm:hierBranch val="init"/>
        </dgm:presLayoutVars>
      </dgm:prSet>
      <dgm:spPr/>
    </dgm:pt>
    <dgm:pt modelId="{BC224209-ED81-4E70-A5AD-D6F8E29EAA33}" type="pres">
      <dgm:prSet presAssocID="{DFF18507-9721-45CE-A417-AA7CA997C285}" presName="rootComposite3" presStyleCnt="0"/>
      <dgm:spPr/>
    </dgm:pt>
    <dgm:pt modelId="{392C8B96-614B-4F9E-9120-34BDC52B209A}" type="pres">
      <dgm:prSet presAssocID="{DFF18507-9721-45CE-A417-AA7CA997C285}" presName="rootText3" presStyleLbl="asst1" presStyleIdx="0" presStyleCnt="1" custLinFactNeighborX="3784" custLinFactNeighborY="-35385">
        <dgm:presLayoutVars>
          <dgm:chPref val="3"/>
        </dgm:presLayoutVars>
      </dgm:prSet>
      <dgm:spPr/>
    </dgm:pt>
    <dgm:pt modelId="{64CEF7F8-58CF-4097-9D24-C0E246505354}" type="pres">
      <dgm:prSet presAssocID="{DFF18507-9721-45CE-A417-AA7CA997C285}" presName="rootConnector3" presStyleLbl="asst1" presStyleIdx="0" presStyleCnt="1"/>
      <dgm:spPr/>
    </dgm:pt>
    <dgm:pt modelId="{22E6E37A-E9B9-4F8D-A139-298CD0A9A845}" type="pres">
      <dgm:prSet presAssocID="{DFF18507-9721-45CE-A417-AA7CA997C285}" presName="hierChild6" presStyleCnt="0"/>
      <dgm:spPr/>
    </dgm:pt>
    <dgm:pt modelId="{3CCF7AD5-727C-4ABA-B397-FB855F900640}" type="pres">
      <dgm:prSet presAssocID="{DFF18507-9721-45CE-A417-AA7CA997C285}" presName="hierChild7" presStyleCnt="0"/>
      <dgm:spPr/>
    </dgm:pt>
  </dgm:ptLst>
  <dgm:cxnLst>
    <dgm:cxn modelId="{79EF5E05-302F-412F-BF59-80D78C282C8E}" type="presOf" srcId="{545C5129-E31A-4624-8DF2-FB0F2A17383E}" destId="{88FE25A7-C1CE-4208-A4F0-224DE1980BEB}" srcOrd="0" destOrd="0" presId="urn:microsoft.com/office/officeart/2005/8/layout/orgChart1"/>
    <dgm:cxn modelId="{BBF37716-BC24-4B3D-B5A3-02E78190EEEF}" srcId="{545C5129-E31A-4624-8DF2-FB0F2A17383E}" destId="{23240080-7895-45B7-AD0C-1F01ADF3FE2D}" srcOrd="2" destOrd="0" parTransId="{2BDC0A23-B4FB-426F-80C1-CC3565DDED3D}" sibTransId="{15B80A6B-883A-4CB4-A6B0-11C995298406}"/>
    <dgm:cxn modelId="{E3BE6D1C-6A2C-4C71-A4B5-C66D1AB5962D}" srcId="{545C5129-E31A-4624-8DF2-FB0F2A17383E}" destId="{DFF18507-9721-45CE-A417-AA7CA997C285}" srcOrd="0" destOrd="0" parTransId="{A4A65472-EE90-4D27-B97F-844CC89F3E97}" sibTransId="{4A6EB5F5-75C6-49B8-BCEE-FB3D36F199D2}"/>
    <dgm:cxn modelId="{D56BD21C-CB9E-4E6E-A72F-0C6368BC97FA}" type="presOf" srcId="{A4A65472-EE90-4D27-B97F-844CC89F3E97}" destId="{4031F706-627B-4388-A96D-76E76B2424E1}" srcOrd="0" destOrd="0" presId="urn:microsoft.com/office/officeart/2005/8/layout/orgChart1"/>
    <dgm:cxn modelId="{F0FBF81D-E385-4444-A139-F9046975782B}" type="presOf" srcId="{A0BDB02E-9FFC-4EBE-B6E9-3B03D3C31E47}" destId="{2613BC0F-7B06-43D4-ABE6-3759448C0CB7}" srcOrd="1" destOrd="0" presId="urn:microsoft.com/office/officeart/2005/8/layout/orgChart1"/>
    <dgm:cxn modelId="{A8FA4923-F589-466C-B550-D1C38532CE70}" type="presOf" srcId="{23240080-7895-45B7-AD0C-1F01ADF3FE2D}" destId="{2EC57F92-30E8-48B3-851A-F5851A1737BA}" srcOrd="0" destOrd="0" presId="urn:microsoft.com/office/officeart/2005/8/layout/orgChart1"/>
    <dgm:cxn modelId="{4A8B2031-4E39-4CF7-B647-6262964969B8}" srcId="{545C5129-E31A-4624-8DF2-FB0F2A17383E}" destId="{686DB0B5-F360-4D48-8325-35FCE6D09F0D}" srcOrd="3" destOrd="0" parTransId="{3751A054-2875-49F6-8149-BA4ED01980B0}" sibTransId="{B5F9E4E9-1C43-4FC3-970A-E010F4FAD7FD}"/>
    <dgm:cxn modelId="{44A9A15C-C8F7-428A-A42D-08E258553E35}" type="presOf" srcId="{23240080-7895-45B7-AD0C-1F01ADF3FE2D}" destId="{C29114AB-540F-4BE6-899E-013A596AB5B8}" srcOrd="1" destOrd="0" presId="urn:microsoft.com/office/officeart/2005/8/layout/orgChart1"/>
    <dgm:cxn modelId="{E9B3DB64-2C4C-458F-83C0-9EF7C1A2D2E1}" type="presOf" srcId="{29D7F3F8-D366-439C-A988-74FF0D72518F}" destId="{39890EE2-C600-4BC2-B02C-6B1181DCE7E2}" srcOrd="0" destOrd="0" presId="urn:microsoft.com/office/officeart/2005/8/layout/orgChart1"/>
    <dgm:cxn modelId="{725DD86F-7356-4900-AAAB-756C269FFBC0}" srcId="{2243B7E8-4F11-4E49-A6A6-B00BC101F111}" destId="{545C5129-E31A-4624-8DF2-FB0F2A17383E}" srcOrd="0" destOrd="0" parTransId="{7AA65ED4-2F6B-4C69-9063-2566A3881B72}" sibTransId="{D113937A-C2E6-4C7D-894B-E9AFDE1539FD}"/>
    <dgm:cxn modelId="{685EE258-D4CC-455B-AD77-0379F65F03D7}" type="presOf" srcId="{3751A054-2875-49F6-8149-BA4ED01980B0}" destId="{301D36C9-6040-4871-8AE1-466F2F222734}" srcOrd="0" destOrd="0" presId="urn:microsoft.com/office/officeart/2005/8/layout/orgChart1"/>
    <dgm:cxn modelId="{CF1AD681-5C7C-4EE6-BBE0-AE507C57DC2C}" type="presOf" srcId="{DFF18507-9721-45CE-A417-AA7CA997C285}" destId="{392C8B96-614B-4F9E-9120-34BDC52B209A}" srcOrd="0" destOrd="0" presId="urn:microsoft.com/office/officeart/2005/8/layout/orgChart1"/>
    <dgm:cxn modelId="{D069419F-46DF-4DA4-BDCF-9E3429B8E786}" type="presOf" srcId="{686DB0B5-F360-4D48-8325-35FCE6D09F0D}" destId="{E8F0A80C-219C-48FF-A52F-3DC0966ABB2D}" srcOrd="0" destOrd="0" presId="urn:microsoft.com/office/officeart/2005/8/layout/orgChart1"/>
    <dgm:cxn modelId="{AE0216C0-50C9-49A4-9FB2-788DFCC85350}" type="presOf" srcId="{2243B7E8-4F11-4E49-A6A6-B00BC101F111}" destId="{4D2E9DFF-392C-435E-AB22-08DBDEAA2D42}" srcOrd="0" destOrd="0" presId="urn:microsoft.com/office/officeart/2005/8/layout/orgChart1"/>
    <dgm:cxn modelId="{0C2623C5-97C3-4F2D-A2C0-55099B5C89EB}" type="presOf" srcId="{545C5129-E31A-4624-8DF2-FB0F2A17383E}" destId="{F4D5B8E1-A5B2-4194-A5AA-AB9F411B1373}" srcOrd="1" destOrd="0" presId="urn:microsoft.com/office/officeart/2005/8/layout/orgChart1"/>
    <dgm:cxn modelId="{7A7DE4C5-7987-4DDC-A6DD-74D13DC415C8}" srcId="{545C5129-E31A-4624-8DF2-FB0F2A17383E}" destId="{A0BDB02E-9FFC-4EBE-B6E9-3B03D3C31E47}" srcOrd="1" destOrd="0" parTransId="{29D7F3F8-D366-439C-A988-74FF0D72518F}" sibTransId="{64D9C373-5375-4BA8-841C-26917EF0DCC5}"/>
    <dgm:cxn modelId="{F3F9D8D0-F20E-4929-B122-4D0F145F9844}" type="presOf" srcId="{2BDC0A23-B4FB-426F-80C1-CC3565DDED3D}" destId="{CB90BB0B-9512-4908-B529-D5FC980968CF}" srcOrd="0" destOrd="0" presId="urn:microsoft.com/office/officeart/2005/8/layout/orgChart1"/>
    <dgm:cxn modelId="{F6A806DB-6A8D-4DDA-99FB-BB112D85781F}" type="presOf" srcId="{A0BDB02E-9FFC-4EBE-B6E9-3B03D3C31E47}" destId="{FC622071-68B3-4913-B180-079FC59FBB3C}" srcOrd="0" destOrd="0" presId="urn:microsoft.com/office/officeart/2005/8/layout/orgChart1"/>
    <dgm:cxn modelId="{968531E7-FC25-4642-8640-6AE4688999B1}" type="presOf" srcId="{DFF18507-9721-45CE-A417-AA7CA997C285}" destId="{64CEF7F8-58CF-4097-9D24-C0E246505354}" srcOrd="1" destOrd="0" presId="urn:microsoft.com/office/officeart/2005/8/layout/orgChart1"/>
    <dgm:cxn modelId="{125F4AF2-70FC-410F-A956-7A5ABE0046C6}" type="presOf" srcId="{686DB0B5-F360-4D48-8325-35FCE6D09F0D}" destId="{3034EF05-1906-4E0E-92DD-CD08CFBC767F}" srcOrd="1" destOrd="0" presId="urn:microsoft.com/office/officeart/2005/8/layout/orgChart1"/>
    <dgm:cxn modelId="{183601C8-A523-4937-9F8D-714DA6635C8F}" type="presParOf" srcId="{4D2E9DFF-392C-435E-AB22-08DBDEAA2D42}" destId="{FECD9A2C-C57A-4DEB-9187-E8D08AAC379F}" srcOrd="0" destOrd="0" presId="urn:microsoft.com/office/officeart/2005/8/layout/orgChart1"/>
    <dgm:cxn modelId="{4472F3DB-50B1-41D9-B153-9D534D549595}" type="presParOf" srcId="{FECD9A2C-C57A-4DEB-9187-E8D08AAC379F}" destId="{A242AE07-A786-4B3D-B9E2-5E5CD35F875B}" srcOrd="0" destOrd="0" presId="urn:microsoft.com/office/officeart/2005/8/layout/orgChart1"/>
    <dgm:cxn modelId="{1E1D06A2-6667-450A-BA7C-9658578BE3FC}" type="presParOf" srcId="{A242AE07-A786-4B3D-B9E2-5E5CD35F875B}" destId="{88FE25A7-C1CE-4208-A4F0-224DE1980BEB}" srcOrd="0" destOrd="0" presId="urn:microsoft.com/office/officeart/2005/8/layout/orgChart1"/>
    <dgm:cxn modelId="{27EB2586-53C6-4570-AE7C-8A99D71039CC}" type="presParOf" srcId="{A242AE07-A786-4B3D-B9E2-5E5CD35F875B}" destId="{F4D5B8E1-A5B2-4194-A5AA-AB9F411B1373}" srcOrd="1" destOrd="0" presId="urn:microsoft.com/office/officeart/2005/8/layout/orgChart1"/>
    <dgm:cxn modelId="{3EB58ECE-EB91-45F1-B8FA-CB0944743DBD}" type="presParOf" srcId="{FECD9A2C-C57A-4DEB-9187-E8D08AAC379F}" destId="{C9F6355B-BDED-44A4-95A1-279ECDEBAB47}" srcOrd="1" destOrd="0" presId="urn:microsoft.com/office/officeart/2005/8/layout/orgChart1"/>
    <dgm:cxn modelId="{D2D68278-1902-4F39-A608-843DEB68B693}" type="presParOf" srcId="{C9F6355B-BDED-44A4-95A1-279ECDEBAB47}" destId="{39890EE2-C600-4BC2-B02C-6B1181DCE7E2}" srcOrd="0" destOrd="0" presId="urn:microsoft.com/office/officeart/2005/8/layout/orgChart1"/>
    <dgm:cxn modelId="{A3ECF071-24F1-4DE8-AEBA-D87A0EF74FD2}" type="presParOf" srcId="{C9F6355B-BDED-44A4-95A1-279ECDEBAB47}" destId="{A4AF21AE-52D7-4E17-9987-778F602CEDE1}" srcOrd="1" destOrd="0" presId="urn:microsoft.com/office/officeart/2005/8/layout/orgChart1"/>
    <dgm:cxn modelId="{52BE969A-F790-4F1B-974C-EA561686D5D6}" type="presParOf" srcId="{A4AF21AE-52D7-4E17-9987-778F602CEDE1}" destId="{537FCA1E-64FE-4FF1-A7F5-0CBEAA0A84C9}" srcOrd="0" destOrd="0" presId="urn:microsoft.com/office/officeart/2005/8/layout/orgChart1"/>
    <dgm:cxn modelId="{473E6FCA-2490-424E-B988-21C9EB9C3FE1}" type="presParOf" srcId="{537FCA1E-64FE-4FF1-A7F5-0CBEAA0A84C9}" destId="{FC622071-68B3-4913-B180-079FC59FBB3C}" srcOrd="0" destOrd="0" presId="urn:microsoft.com/office/officeart/2005/8/layout/orgChart1"/>
    <dgm:cxn modelId="{93BC9950-EF60-41D9-A364-708FD633A04D}" type="presParOf" srcId="{537FCA1E-64FE-4FF1-A7F5-0CBEAA0A84C9}" destId="{2613BC0F-7B06-43D4-ABE6-3759448C0CB7}" srcOrd="1" destOrd="0" presId="urn:microsoft.com/office/officeart/2005/8/layout/orgChart1"/>
    <dgm:cxn modelId="{D827CFFA-C5AB-4D23-8F4D-AE657805E517}" type="presParOf" srcId="{A4AF21AE-52D7-4E17-9987-778F602CEDE1}" destId="{BD76A29C-CB06-4270-B2E3-C39AEBFEAE8D}" srcOrd="1" destOrd="0" presId="urn:microsoft.com/office/officeart/2005/8/layout/orgChart1"/>
    <dgm:cxn modelId="{BEF27891-5CF9-4CD2-A106-F4EA396D3397}" type="presParOf" srcId="{A4AF21AE-52D7-4E17-9987-778F602CEDE1}" destId="{F12E0B28-2A70-44CC-A601-FA3FAE3FE200}" srcOrd="2" destOrd="0" presId="urn:microsoft.com/office/officeart/2005/8/layout/orgChart1"/>
    <dgm:cxn modelId="{ABED97F8-F6B2-43EF-BC83-D269BAC97B08}" type="presParOf" srcId="{C9F6355B-BDED-44A4-95A1-279ECDEBAB47}" destId="{CB90BB0B-9512-4908-B529-D5FC980968CF}" srcOrd="2" destOrd="0" presId="urn:microsoft.com/office/officeart/2005/8/layout/orgChart1"/>
    <dgm:cxn modelId="{0FEBC741-9A03-43AD-B91B-93F499DBEA89}" type="presParOf" srcId="{C9F6355B-BDED-44A4-95A1-279ECDEBAB47}" destId="{4BE377BA-AAC0-4ED5-9FA4-26755F676B37}" srcOrd="3" destOrd="0" presId="urn:microsoft.com/office/officeart/2005/8/layout/orgChart1"/>
    <dgm:cxn modelId="{CEA48D86-9CDB-422E-8503-54C3F02A9CEF}" type="presParOf" srcId="{4BE377BA-AAC0-4ED5-9FA4-26755F676B37}" destId="{8F66C763-B232-4526-948F-F94F7D8B28C9}" srcOrd="0" destOrd="0" presId="urn:microsoft.com/office/officeart/2005/8/layout/orgChart1"/>
    <dgm:cxn modelId="{1F21F206-571A-464A-9B74-4B6A2430AF45}" type="presParOf" srcId="{8F66C763-B232-4526-948F-F94F7D8B28C9}" destId="{2EC57F92-30E8-48B3-851A-F5851A1737BA}" srcOrd="0" destOrd="0" presId="urn:microsoft.com/office/officeart/2005/8/layout/orgChart1"/>
    <dgm:cxn modelId="{F5A43969-F1E2-4A73-B46C-7049ADABF661}" type="presParOf" srcId="{8F66C763-B232-4526-948F-F94F7D8B28C9}" destId="{C29114AB-540F-4BE6-899E-013A596AB5B8}" srcOrd="1" destOrd="0" presId="urn:microsoft.com/office/officeart/2005/8/layout/orgChart1"/>
    <dgm:cxn modelId="{8225C79E-8972-4ECC-8544-BC0CA273D7C5}" type="presParOf" srcId="{4BE377BA-AAC0-4ED5-9FA4-26755F676B37}" destId="{A8C1FE56-B1E4-448D-AA8C-29CD7D349C6A}" srcOrd="1" destOrd="0" presId="urn:microsoft.com/office/officeart/2005/8/layout/orgChart1"/>
    <dgm:cxn modelId="{15A43048-622C-4E3C-8533-D513EABB35C8}" type="presParOf" srcId="{4BE377BA-AAC0-4ED5-9FA4-26755F676B37}" destId="{77249D66-D81A-4C2C-8D9A-E5EA4541E9D8}" srcOrd="2" destOrd="0" presId="urn:microsoft.com/office/officeart/2005/8/layout/orgChart1"/>
    <dgm:cxn modelId="{4BD7E502-BE17-4BDA-AB83-57AE00197DD3}" type="presParOf" srcId="{C9F6355B-BDED-44A4-95A1-279ECDEBAB47}" destId="{301D36C9-6040-4871-8AE1-466F2F222734}" srcOrd="4" destOrd="0" presId="urn:microsoft.com/office/officeart/2005/8/layout/orgChart1"/>
    <dgm:cxn modelId="{6E014708-230D-4A62-B72B-39E6905159CC}" type="presParOf" srcId="{C9F6355B-BDED-44A4-95A1-279ECDEBAB47}" destId="{1968F8EA-AE41-48C3-8201-4C7FFF61AC7C}" srcOrd="5" destOrd="0" presId="urn:microsoft.com/office/officeart/2005/8/layout/orgChart1"/>
    <dgm:cxn modelId="{D138B8F2-28CB-4D59-BBC3-64C78AACC13A}" type="presParOf" srcId="{1968F8EA-AE41-48C3-8201-4C7FFF61AC7C}" destId="{B459EF6C-80FB-421F-9069-9901CAD0B300}" srcOrd="0" destOrd="0" presId="urn:microsoft.com/office/officeart/2005/8/layout/orgChart1"/>
    <dgm:cxn modelId="{EB9490F1-32C2-47FD-9790-8FA6F47031E0}" type="presParOf" srcId="{B459EF6C-80FB-421F-9069-9901CAD0B300}" destId="{E8F0A80C-219C-48FF-A52F-3DC0966ABB2D}" srcOrd="0" destOrd="0" presId="urn:microsoft.com/office/officeart/2005/8/layout/orgChart1"/>
    <dgm:cxn modelId="{2C3EF9C9-825D-4DAC-BDEB-C523DBD501D4}" type="presParOf" srcId="{B459EF6C-80FB-421F-9069-9901CAD0B300}" destId="{3034EF05-1906-4E0E-92DD-CD08CFBC767F}" srcOrd="1" destOrd="0" presId="urn:microsoft.com/office/officeart/2005/8/layout/orgChart1"/>
    <dgm:cxn modelId="{85730889-3965-4B92-9B83-5A11F035232E}" type="presParOf" srcId="{1968F8EA-AE41-48C3-8201-4C7FFF61AC7C}" destId="{96F30FA1-E49C-486A-8F75-A3E1FED6E3F3}" srcOrd="1" destOrd="0" presId="urn:microsoft.com/office/officeart/2005/8/layout/orgChart1"/>
    <dgm:cxn modelId="{483841ED-FC92-4271-AC9E-37C937A5C70B}" type="presParOf" srcId="{1968F8EA-AE41-48C3-8201-4C7FFF61AC7C}" destId="{D60829E8-90B0-49D5-BE34-BE9D5B579F4E}" srcOrd="2" destOrd="0" presId="urn:microsoft.com/office/officeart/2005/8/layout/orgChart1"/>
    <dgm:cxn modelId="{67A4E8CB-8935-4326-9CD1-594D634E7868}" type="presParOf" srcId="{FECD9A2C-C57A-4DEB-9187-E8D08AAC379F}" destId="{915F52E4-5D08-405A-BF85-A9ED87F2151D}" srcOrd="2" destOrd="0" presId="urn:microsoft.com/office/officeart/2005/8/layout/orgChart1"/>
    <dgm:cxn modelId="{1D456030-2CC2-447B-B334-99F4C1B257F2}" type="presParOf" srcId="{915F52E4-5D08-405A-BF85-A9ED87F2151D}" destId="{4031F706-627B-4388-A96D-76E76B2424E1}" srcOrd="0" destOrd="0" presId="urn:microsoft.com/office/officeart/2005/8/layout/orgChart1"/>
    <dgm:cxn modelId="{3E7A0A80-6E73-4397-8A79-AEF026181BBF}" type="presParOf" srcId="{915F52E4-5D08-405A-BF85-A9ED87F2151D}" destId="{A4D37C58-56DC-48C6-A497-486564AFADAA}" srcOrd="1" destOrd="0" presId="urn:microsoft.com/office/officeart/2005/8/layout/orgChart1"/>
    <dgm:cxn modelId="{0204DF74-F939-4C97-B466-006BDF05602B}" type="presParOf" srcId="{A4D37C58-56DC-48C6-A497-486564AFADAA}" destId="{BC224209-ED81-4E70-A5AD-D6F8E29EAA33}" srcOrd="0" destOrd="0" presId="urn:microsoft.com/office/officeart/2005/8/layout/orgChart1"/>
    <dgm:cxn modelId="{EC67ACBB-349D-409F-B03C-E61D5E2709CA}" type="presParOf" srcId="{BC224209-ED81-4E70-A5AD-D6F8E29EAA33}" destId="{392C8B96-614B-4F9E-9120-34BDC52B209A}" srcOrd="0" destOrd="0" presId="urn:microsoft.com/office/officeart/2005/8/layout/orgChart1"/>
    <dgm:cxn modelId="{9D8065A1-CD8D-4AA7-A563-992E3EC5DF7E}" type="presParOf" srcId="{BC224209-ED81-4E70-A5AD-D6F8E29EAA33}" destId="{64CEF7F8-58CF-4097-9D24-C0E246505354}" srcOrd="1" destOrd="0" presId="urn:microsoft.com/office/officeart/2005/8/layout/orgChart1"/>
    <dgm:cxn modelId="{CA1D7499-178C-4D45-A91F-0F4332959DFC}" type="presParOf" srcId="{A4D37C58-56DC-48C6-A497-486564AFADAA}" destId="{22E6E37A-E9B9-4F8D-A139-298CD0A9A845}" srcOrd="1" destOrd="0" presId="urn:microsoft.com/office/officeart/2005/8/layout/orgChart1"/>
    <dgm:cxn modelId="{0E4723A8-1393-4624-ABC0-F84E89E0B601}" type="presParOf" srcId="{A4D37C58-56DC-48C6-A497-486564AFADAA}" destId="{3CCF7AD5-727C-4ABA-B397-FB855F90064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40FD07B-95D5-4157-AC4B-4CD88914D686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b-NO"/>
        </a:p>
      </dgm:t>
    </dgm:pt>
    <dgm:pt modelId="{98728E43-57D5-42E1-B340-D5C48BB77D18}" type="pres">
      <dgm:prSet presAssocID="{E40FD07B-95D5-4157-AC4B-4CD88914D68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</dgm:ptLst>
  <dgm:cxnLst>
    <dgm:cxn modelId="{4EB7728A-D4EB-459E-9223-54B98263BE4F}" type="presOf" srcId="{E40FD07B-95D5-4157-AC4B-4CD88914D686}" destId="{98728E43-57D5-42E1-B340-D5C48BB77D18}" srcOrd="0" destOrd="0" presId="urn:microsoft.com/office/officeart/2005/8/layout/orgChart1"/>
  </dgm:cxnLst>
  <dgm:bg>
    <a:blipFill>
      <a:blip xmlns:r="http://schemas.openxmlformats.org/officeDocument/2006/relationships" r:embed="rId1">
        <a:extLst>
          <a:ext uri="{28A0092B-C50C-407E-A947-70E740481C1C}">
            <a14:useLocalDpi xmlns:a14="http://schemas.microsoft.com/office/drawing/2010/main" val="0"/>
          </a:ext>
        </a:extLst>
      </a:blip>
      <a:stretch>
        <a:fillRect/>
      </a:stretch>
    </a:blip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31F706-627B-4388-A96D-76E76B2424E1}">
      <dsp:nvSpPr>
        <dsp:cNvPr id="0" name=""/>
        <dsp:cNvSpPr/>
      </dsp:nvSpPr>
      <dsp:spPr>
        <a:xfrm>
          <a:off x="5105640" y="1133479"/>
          <a:ext cx="152159" cy="641342"/>
        </a:xfrm>
        <a:custGeom>
          <a:avLst/>
          <a:gdLst/>
          <a:ahLst/>
          <a:cxnLst/>
          <a:rect l="0" t="0" r="0" b="0"/>
          <a:pathLst>
            <a:path>
              <a:moveTo>
                <a:pt x="152159" y="0"/>
              </a:moveTo>
              <a:lnTo>
                <a:pt x="152159" y="641342"/>
              </a:lnTo>
              <a:lnTo>
                <a:pt x="0" y="64134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1D36C9-6040-4871-8AE1-466F2F222734}">
      <dsp:nvSpPr>
        <dsp:cNvPr id="0" name=""/>
        <dsp:cNvSpPr/>
      </dsp:nvSpPr>
      <dsp:spPr>
        <a:xfrm>
          <a:off x="5257800" y="1133479"/>
          <a:ext cx="2856913" cy="19207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82852"/>
              </a:lnTo>
              <a:lnTo>
                <a:pt x="2856913" y="1682852"/>
              </a:lnTo>
              <a:lnTo>
                <a:pt x="2856913" y="192074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B90BB0B-9512-4908-B529-D5FC980968CF}">
      <dsp:nvSpPr>
        <dsp:cNvPr id="0" name=""/>
        <dsp:cNvSpPr/>
      </dsp:nvSpPr>
      <dsp:spPr>
        <a:xfrm>
          <a:off x="5114929" y="1133479"/>
          <a:ext cx="142870" cy="1284283"/>
        </a:xfrm>
        <a:custGeom>
          <a:avLst/>
          <a:gdLst/>
          <a:ahLst/>
          <a:cxnLst/>
          <a:rect l="0" t="0" r="0" b="0"/>
          <a:pathLst>
            <a:path>
              <a:moveTo>
                <a:pt x="142870" y="0"/>
              </a:moveTo>
              <a:lnTo>
                <a:pt x="142870" y="1046392"/>
              </a:lnTo>
              <a:lnTo>
                <a:pt x="0" y="1046392"/>
              </a:lnTo>
              <a:lnTo>
                <a:pt x="0" y="128428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890EE2-C600-4BC2-B02C-6B1181DCE7E2}">
      <dsp:nvSpPr>
        <dsp:cNvPr id="0" name=""/>
        <dsp:cNvSpPr/>
      </dsp:nvSpPr>
      <dsp:spPr>
        <a:xfrm>
          <a:off x="2544958" y="1133479"/>
          <a:ext cx="2712841" cy="1960550"/>
        </a:xfrm>
        <a:custGeom>
          <a:avLst/>
          <a:gdLst/>
          <a:ahLst/>
          <a:cxnLst/>
          <a:rect l="0" t="0" r="0" b="0"/>
          <a:pathLst>
            <a:path>
              <a:moveTo>
                <a:pt x="2712841" y="0"/>
              </a:moveTo>
              <a:lnTo>
                <a:pt x="2712841" y="1722659"/>
              </a:lnTo>
              <a:lnTo>
                <a:pt x="0" y="1722659"/>
              </a:lnTo>
              <a:lnTo>
                <a:pt x="0" y="196055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FE25A7-C1CE-4208-A4F0-224DE1980BEB}">
      <dsp:nvSpPr>
        <dsp:cNvPr id="0" name=""/>
        <dsp:cNvSpPr/>
      </dsp:nvSpPr>
      <dsp:spPr>
        <a:xfrm>
          <a:off x="4124985" y="665"/>
          <a:ext cx="2265629" cy="113281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200" kern="1200" dirty="0"/>
            <a:t>Innherred regionråd, prosjekteier, leder av regionrådet er prosjektansvarlig</a:t>
          </a:r>
        </a:p>
      </dsp:txBody>
      <dsp:txXfrm>
        <a:off x="4124985" y="665"/>
        <a:ext cx="2265629" cy="1132814"/>
      </dsp:txXfrm>
    </dsp:sp>
    <dsp:sp modelId="{FC622071-68B3-4913-B180-079FC59FBB3C}">
      <dsp:nvSpPr>
        <dsp:cNvPr id="0" name=""/>
        <dsp:cNvSpPr/>
      </dsp:nvSpPr>
      <dsp:spPr>
        <a:xfrm>
          <a:off x="1412143" y="3094030"/>
          <a:ext cx="2265629" cy="113281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200" kern="1200" dirty="0"/>
            <a:t>Utvida prosjektgruppe,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200" kern="1200" dirty="0"/>
            <a:t>Representanter fra kommunene, </a:t>
          </a:r>
          <a:r>
            <a:rPr lang="nb-NO" sz="1200" kern="1200" dirty="0" err="1"/>
            <a:t>Visit</a:t>
          </a:r>
          <a:r>
            <a:rPr lang="nb-NO" sz="1200" kern="1200" dirty="0"/>
            <a:t> Innherred og Distriktssenteret</a:t>
          </a:r>
        </a:p>
      </dsp:txBody>
      <dsp:txXfrm>
        <a:off x="1412143" y="3094030"/>
        <a:ext cx="2265629" cy="1132814"/>
      </dsp:txXfrm>
    </dsp:sp>
    <dsp:sp modelId="{2EC57F92-30E8-48B3-851A-F5851A1737BA}">
      <dsp:nvSpPr>
        <dsp:cNvPr id="0" name=""/>
        <dsp:cNvSpPr/>
      </dsp:nvSpPr>
      <dsp:spPr>
        <a:xfrm>
          <a:off x="3982114" y="2417762"/>
          <a:ext cx="2265629" cy="113281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200" kern="1200" dirty="0"/>
            <a:t>Prosjektleder, daglig leder i regionrådet</a:t>
          </a:r>
        </a:p>
      </dsp:txBody>
      <dsp:txXfrm>
        <a:off x="3982114" y="2417762"/>
        <a:ext cx="2265629" cy="1132814"/>
      </dsp:txXfrm>
    </dsp:sp>
    <dsp:sp modelId="{E8F0A80C-219C-48FF-A52F-3DC0966ABB2D}">
      <dsp:nvSpPr>
        <dsp:cNvPr id="0" name=""/>
        <dsp:cNvSpPr/>
      </dsp:nvSpPr>
      <dsp:spPr>
        <a:xfrm>
          <a:off x="6981898" y="3054223"/>
          <a:ext cx="2265629" cy="113281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200" kern="1200" dirty="0"/>
            <a:t>Arbeidsgrupper: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200" kern="1200" dirty="0"/>
            <a:t>Kulturarv og kulturmiljø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200" kern="1200" dirty="0"/>
            <a:t>Informasjon og kommunikasjon, medvirkning….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b-NO" sz="1200" kern="1200" dirty="0"/>
        </a:p>
      </dsp:txBody>
      <dsp:txXfrm>
        <a:off x="6981898" y="3054223"/>
        <a:ext cx="2265629" cy="1132814"/>
      </dsp:txXfrm>
    </dsp:sp>
    <dsp:sp modelId="{392C8B96-614B-4F9E-9120-34BDC52B209A}">
      <dsp:nvSpPr>
        <dsp:cNvPr id="0" name=""/>
        <dsp:cNvSpPr/>
      </dsp:nvSpPr>
      <dsp:spPr>
        <a:xfrm>
          <a:off x="2840011" y="1208415"/>
          <a:ext cx="2265629" cy="113281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200" kern="1200" dirty="0"/>
            <a:t>Kommunedirektørkollegiet er referansegruppe</a:t>
          </a:r>
        </a:p>
      </dsp:txBody>
      <dsp:txXfrm>
        <a:off x="2840011" y="1208415"/>
        <a:ext cx="2265629" cy="113281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727F85-E1BF-423F-BBCF-3D2324B59E43}" type="datetimeFigureOut">
              <a:rPr lang="nb-NO" smtClean="0"/>
              <a:t>21.03.2024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8B926A-8C73-48B4-BB0A-ABB7E578270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335221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nherredregionrad.no/getfile.php/5266312.2968.pbpu7tjppkkujk/Kurs+i+samskaping061223.pdf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sz="1800" dirty="0">
              <a:solidFill>
                <a:srgbClr val="212121"/>
              </a:solidFill>
              <a:effectLst/>
              <a:latin typeface="Calibri Light" panose="020F0302020204030204" pitchFamily="34" charset="0"/>
              <a:ea typeface="Calibri" panose="020F0502020204030204" pitchFamily="34" charset="0"/>
            </a:endParaRPr>
          </a:p>
          <a:p>
            <a:r>
              <a:rPr lang="nb-NO" sz="1400" dirty="0">
                <a:latin typeface="+mn-lt"/>
              </a:rPr>
              <a:t>Velkommen til nettseminar i </a:t>
            </a:r>
            <a:r>
              <a:rPr lang="nb-NO" sz="1400" dirty="0" err="1">
                <a:latin typeface="+mn-lt"/>
              </a:rPr>
              <a:t>Samskaping</a:t>
            </a:r>
            <a:r>
              <a:rPr lang="nb-NO" sz="1400" dirty="0">
                <a:latin typeface="+mn-lt"/>
              </a:rPr>
              <a:t> og stedsutvikling på Innherred! </a:t>
            </a:r>
          </a:p>
          <a:p>
            <a:endParaRPr lang="nb-NO" sz="1400" i="1" dirty="0">
              <a:solidFill>
                <a:srgbClr val="212121"/>
              </a:solidFill>
              <a:effectLst/>
              <a:latin typeface="+mn-lt"/>
              <a:ea typeface="Calibri" panose="020F0502020204030204" pitchFamily="34" charset="0"/>
            </a:endParaRPr>
          </a:p>
          <a:p>
            <a:r>
              <a:rPr lang="nb-NO" sz="1400" i="0" dirty="0">
                <a:solidFill>
                  <a:srgbClr val="212121"/>
                </a:solidFill>
                <a:effectLst/>
                <a:latin typeface="+mn-lt"/>
                <a:ea typeface="Calibri" panose="020F0502020204030204" pitchFamily="34" charset="0"/>
              </a:rPr>
              <a:t>Mitt navn er Marit Moe og jeg er daglig leder i Innherred regionråd og er også prosjektleder for ei større satsing i regionen på By- og bygdelaboratorium som metode for et bærekraftig plan- og utviklingsarbeid. Det handler i stor grad om å prøve ut/teste ut/nye måter og løse oppgaver  på, gjennom </a:t>
            </a:r>
            <a:r>
              <a:rPr lang="nb-NO" sz="1400" i="0" dirty="0" err="1">
                <a:solidFill>
                  <a:srgbClr val="212121"/>
                </a:solidFill>
                <a:effectLst/>
                <a:latin typeface="+mn-lt"/>
                <a:ea typeface="Calibri" panose="020F0502020204030204" pitchFamily="34" charset="0"/>
              </a:rPr>
              <a:t>samskaping</a:t>
            </a:r>
            <a:r>
              <a:rPr lang="nb-NO" sz="1400" i="0" dirty="0">
                <a:solidFill>
                  <a:srgbClr val="212121"/>
                </a:solidFill>
                <a:effectLst/>
                <a:latin typeface="+mn-lt"/>
                <a:ea typeface="Calibri" panose="020F0502020204030204" pitchFamily="34" charset="0"/>
              </a:rPr>
              <a:t>. Allerede her i innledninga er det en del komplekse begrep som blir benyttet. Håkon fra Sintef, skal gi oss en mer dyptgående innføring i dette etter hvert.</a:t>
            </a:r>
          </a:p>
          <a:p>
            <a:endParaRPr lang="nb-NO" sz="1400" i="0" dirty="0">
              <a:solidFill>
                <a:srgbClr val="212121"/>
              </a:solidFill>
              <a:effectLst/>
              <a:latin typeface="+mn-lt"/>
              <a:ea typeface="Calibri" panose="020F0502020204030204" pitchFamily="34" charset="0"/>
            </a:endParaRPr>
          </a:p>
          <a:p>
            <a:r>
              <a:rPr lang="nb-NO" sz="1400" i="0" dirty="0">
                <a:solidFill>
                  <a:srgbClr val="212121"/>
                </a:solidFill>
                <a:effectLst/>
                <a:latin typeface="+mn-lt"/>
                <a:ea typeface="Calibri" panose="020F0502020204030204" pitchFamily="34" charset="0"/>
              </a:rPr>
              <a:t>Men det er egentlig ikke så vanskelig, en må være åpen for å åpne opp for at vi sitter i lag rundt et bord, for å prøve å finne løsninger. Innbyggere, næringslivet, frivilligheten, kommune, andre off. aktører.</a:t>
            </a:r>
          </a:p>
          <a:p>
            <a:endParaRPr lang="nb-NO" sz="1400" i="0" dirty="0">
              <a:solidFill>
                <a:srgbClr val="212121"/>
              </a:solidFill>
              <a:effectLst/>
              <a:latin typeface="+mn-lt"/>
              <a:ea typeface="Calibri" panose="020F0502020204030204" pitchFamily="34" charset="0"/>
            </a:endParaRPr>
          </a:p>
          <a:p>
            <a:r>
              <a:rPr lang="nb-NO" sz="1400" dirty="0">
                <a:latin typeface="+mn-lt"/>
              </a:rPr>
              <a:t>Innherred har utviklet </a:t>
            </a:r>
            <a:r>
              <a:rPr lang="nb-NO" sz="1400" dirty="0" err="1">
                <a:latin typeface="+mn-lt"/>
              </a:rPr>
              <a:t>ByLAB</a:t>
            </a:r>
            <a:r>
              <a:rPr lang="nb-NO" sz="1400" dirty="0">
                <a:latin typeface="+mn-lt"/>
              </a:rPr>
              <a:t> som metode i kommunenes plan- og utviklingsarbeid. Metodisk samarbeid, samhandling og </a:t>
            </a:r>
            <a:r>
              <a:rPr lang="nb-NO" sz="1400" dirty="0" err="1">
                <a:latin typeface="+mn-lt"/>
              </a:rPr>
              <a:t>samskaping</a:t>
            </a:r>
            <a:r>
              <a:rPr lang="nb-NO" sz="1400" dirty="0">
                <a:latin typeface="+mn-lt"/>
              </a:rPr>
              <a:t> mellom offentlige og private interessenter og innbyggerne må til for å skape framtidas byer og lokalsamfunn. Både demografisk utvikling og økonomi fordrer en tilnærming for å utvikle bærekraftige tjenester for framtida ved innbyggerinvolvering og </a:t>
            </a:r>
            <a:r>
              <a:rPr lang="nb-NO" sz="1400" dirty="0" err="1">
                <a:latin typeface="+mn-lt"/>
              </a:rPr>
              <a:t>samskaping</a:t>
            </a:r>
            <a:r>
              <a:rPr lang="nb-NO" sz="1400" dirty="0">
                <a:latin typeface="+mn-lt"/>
              </a:rPr>
              <a:t>. </a:t>
            </a:r>
            <a:r>
              <a:rPr lang="nb-NO" sz="1400" dirty="0" err="1">
                <a:latin typeface="+mn-lt"/>
              </a:rPr>
              <a:t>Bylab</a:t>
            </a:r>
            <a:r>
              <a:rPr lang="nb-NO" sz="1400" dirty="0">
                <a:latin typeface="+mn-lt"/>
              </a:rPr>
              <a:t> har vist seg å være en funksjonell metode for involvering og </a:t>
            </a:r>
            <a:r>
              <a:rPr lang="nb-NO" sz="1400" dirty="0" err="1">
                <a:latin typeface="+mn-lt"/>
              </a:rPr>
              <a:t>samskaping</a:t>
            </a:r>
            <a:r>
              <a:rPr lang="nb-NO" sz="1400" dirty="0">
                <a:latin typeface="+mn-lt"/>
              </a:rPr>
              <a:t> – for å utvikle Innherredsregionen</a:t>
            </a:r>
            <a:endParaRPr lang="nb-NO" sz="1400" i="0" dirty="0">
              <a:solidFill>
                <a:srgbClr val="212121"/>
              </a:solidFill>
              <a:effectLst/>
              <a:latin typeface="+mn-lt"/>
              <a:ea typeface="Calibri" panose="020F0502020204030204" pitchFamily="34" charset="0"/>
            </a:endParaRPr>
          </a:p>
          <a:p>
            <a:endParaRPr lang="nb-NO" sz="1400" i="1" dirty="0">
              <a:solidFill>
                <a:srgbClr val="212121"/>
              </a:solidFill>
              <a:effectLst/>
              <a:latin typeface="+mn-lt"/>
              <a:ea typeface="Calibri" panose="020F0502020204030204" pitchFamily="34" charset="0"/>
            </a:endParaRPr>
          </a:p>
          <a:p>
            <a:r>
              <a:rPr lang="nb-NO" sz="1400" i="1" dirty="0">
                <a:solidFill>
                  <a:srgbClr val="212121"/>
                </a:solidFill>
                <a:effectLst/>
                <a:latin typeface="+mn-lt"/>
                <a:ea typeface="Calibri" panose="020F0502020204030204" pitchFamily="34" charset="0"/>
              </a:rPr>
              <a:t>Men først…..</a:t>
            </a:r>
          </a:p>
          <a:p>
            <a:endParaRPr lang="nb-NO" sz="1400" i="1" dirty="0">
              <a:solidFill>
                <a:srgbClr val="212121"/>
              </a:solidFill>
              <a:effectLst/>
              <a:latin typeface="+mn-lt"/>
              <a:ea typeface="Calibri" panose="020F0502020204030204" pitchFamily="34" charset="0"/>
            </a:endParaRPr>
          </a:p>
          <a:p>
            <a:br>
              <a:rPr lang="nb-NO" sz="1400" dirty="0">
                <a:effectLst/>
                <a:latin typeface="+mn-lt"/>
                <a:ea typeface="Calibri" panose="020F0502020204030204" pitchFamily="34" charset="0"/>
              </a:rPr>
            </a:br>
            <a:endParaRPr lang="nb-NO" sz="1400" dirty="0">
              <a:latin typeface="+mn-lt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8B926A-8C73-48B4-BB0A-ABB7E578270A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330569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sz="1400" dirty="0"/>
              <a:t>Her et bilde av medlemmene i Innherred regionråd, det mangler 3 på bildet. Innherred regionråd er et politisk samarbeid mellom de fem kommunene Levanger, Verdal, Inderøy, Steinkjer og Snåsa. 3 politikere fra hver av organisasjonene utgjør regionrådet, som er det øverste organet.</a:t>
            </a:r>
          </a:p>
          <a:p>
            <a:endParaRPr lang="nb-NO" sz="1400" dirty="0"/>
          </a:p>
          <a:p>
            <a:r>
              <a:rPr lang="nb-NO" sz="1400" dirty="0"/>
              <a:t>Det er regionrådet som er prosjekteier for Innherred by- og </a:t>
            </a:r>
            <a:r>
              <a:rPr lang="nb-NO" sz="1400" dirty="0" err="1"/>
              <a:t>bygdeLAB</a:t>
            </a:r>
            <a:r>
              <a:rPr lang="nb-NO" sz="1400" dirty="0"/>
              <a:t>. Daglig leder er prosjektleder. Kommunedirektørene er referansegruppe</a:t>
            </a:r>
            <a:r>
              <a:rPr lang="nb-NO" dirty="0"/>
              <a:t>.</a:t>
            </a:r>
          </a:p>
          <a:p>
            <a:endParaRPr lang="nb-NO" dirty="0"/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8B926A-8C73-48B4-BB0A-ABB7E578270A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23370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sz="1400" dirty="0">
                <a:solidFill>
                  <a:srgbClr val="212121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Formålet med regionrådet er å arbeide for å styrke Innherred som et regionalt tyngdepunkt i Trøndelag. Innherredsregionen skal fremstå samlet og være en tydelig stemme. Innherred regionråd vil bidra til verdiskaping og bosetting i regionen gjennom å ivareta regionens og den enkelte kommunes fortrinn og muligheter. Rådet skal legge til rette for økt samarbeid mellom kommunene i regionen. Rådet skal ta opp og fronte de viktigste sakene som angår Innherred…..</a:t>
            </a:r>
          </a:p>
          <a:p>
            <a:endParaRPr lang="nb-NO" sz="1400" dirty="0">
              <a:solidFill>
                <a:srgbClr val="212121"/>
              </a:solidFill>
              <a:effectLst/>
              <a:latin typeface="Calibri Light" panose="020F0302020204030204" pitchFamily="34" charset="0"/>
              <a:ea typeface="Calibri" panose="020F0502020204030204" pitchFamily="34" charset="0"/>
            </a:endParaRPr>
          </a:p>
          <a:p>
            <a:r>
              <a:rPr lang="nb-NO" sz="1400" dirty="0">
                <a:solidFill>
                  <a:srgbClr val="212121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Rådet skal være mye, det som går mest konkret på det dere er spesielt opptatt av er:….»Regionrådet skal være en aktiv regional pådriver med vekt på regional samfunnsutvikling og et bindeledd mellom politikk, næringsliv og andre regionale og statlige styringsorgan».</a:t>
            </a: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8B926A-8C73-48B4-BB0A-ABB7E578270A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282926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sz="1400" dirty="0">
                <a:latin typeface="+mn-lt"/>
              </a:rPr>
              <a:t>Oppstart høsten 2022, ut 2024. Finansiert ved egeninnsats fra kommunene, skjønnsmidler fra Statsforvalteren og midler fra Riksantikvaren.</a:t>
            </a:r>
          </a:p>
          <a:p>
            <a:r>
              <a:rPr lang="nb-NO" sz="1400" dirty="0">
                <a:latin typeface="+mn-lt"/>
              </a:rPr>
              <a:t>Prosjektet har inngått avtale med Sintef om ulike leveranser</a:t>
            </a:r>
          </a:p>
          <a:p>
            <a:endParaRPr lang="nb-NO" sz="1400" dirty="0">
              <a:latin typeface="+mn-lt"/>
            </a:endParaRPr>
          </a:p>
          <a:p>
            <a:r>
              <a:rPr lang="nb-NO" sz="1400" dirty="0">
                <a:latin typeface="+mn-lt"/>
              </a:rPr>
              <a:t>Def av </a:t>
            </a:r>
            <a:r>
              <a:rPr lang="nb-NO" sz="1400" dirty="0" err="1">
                <a:latin typeface="+mn-lt"/>
              </a:rPr>
              <a:t>samskaping</a:t>
            </a:r>
            <a:r>
              <a:rPr lang="nb-NO" sz="1400" dirty="0">
                <a:latin typeface="+mn-lt"/>
              </a:rPr>
              <a:t>: </a:t>
            </a:r>
            <a:r>
              <a:rPr lang="nb-NO" sz="1400" kern="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"</a:t>
            </a:r>
            <a:r>
              <a:rPr lang="nb-NO" sz="1400" kern="1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Samskaping</a:t>
            </a:r>
            <a:r>
              <a:rPr lang="nb-NO" sz="1400" kern="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innebærer at to eller flere parter finner sammen i en </a:t>
            </a:r>
            <a:r>
              <a:rPr lang="nb-NO" sz="1400" b="1" kern="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likeverdig felles bestrebelse</a:t>
            </a:r>
            <a:r>
              <a:rPr lang="nb-NO" sz="1400" kern="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på å skape en løsning på et felles problem."</a:t>
            </a:r>
          </a:p>
          <a:p>
            <a:endParaRPr lang="nb-NO" dirty="0"/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8B926A-8C73-48B4-BB0A-ABB7E578270A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91977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sz="1400" kern="0" dirty="0">
                <a:solidFill>
                  <a:srgbClr val="515151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Introduksjon til et kurs i </a:t>
            </a:r>
            <a:r>
              <a:rPr lang="nb-NO" sz="1400" kern="0" dirty="0" err="1">
                <a:solidFill>
                  <a:srgbClr val="515151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samskaping</a:t>
            </a:r>
            <a:r>
              <a:rPr lang="nb-NO" sz="1400" kern="0" dirty="0">
                <a:solidFill>
                  <a:srgbClr val="515151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for folkevalgte, finner du her: </a:t>
            </a:r>
            <a:r>
              <a:rPr lang="nb-NO" sz="1400" kern="0" dirty="0">
                <a:solidFill>
                  <a:srgbClr val="1779BA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Kurs i samskaping061223.pdf</a:t>
            </a:r>
            <a:endParaRPr lang="nb-NO" sz="1400" kern="1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sz="1400" kern="0" dirty="0">
                <a:solidFill>
                  <a:srgbClr val="515151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Kurset er oversendt alle kommunestyremedlemmene i de fem kommunene på Innherred, det blir våren 2024 gjennomført en introduksjon og verksted i </a:t>
            </a:r>
            <a:r>
              <a:rPr lang="nb-NO" sz="1400" kern="0" dirty="0" err="1">
                <a:solidFill>
                  <a:srgbClr val="515151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samskaping</a:t>
            </a:r>
            <a:r>
              <a:rPr lang="nb-NO" sz="1400" kern="0" dirty="0">
                <a:solidFill>
                  <a:srgbClr val="515151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i kommunestyrene. Per 1. mars er dette gjennomført i kommunene Steinkjer og Inderøy.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nb-NO" sz="1400" kern="0" dirty="0">
              <a:solidFill>
                <a:srgbClr val="515151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nb-NO" sz="1400" kern="0" dirty="0">
                <a:solidFill>
                  <a:srgbClr val="515151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Prosjektet kjører nå i gang en serie med </a:t>
            </a:r>
            <a:r>
              <a:rPr lang="nb-NO" sz="1400" kern="0" dirty="0" err="1">
                <a:solidFill>
                  <a:srgbClr val="515151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webinar</a:t>
            </a:r>
            <a:r>
              <a:rPr lang="nb-NO" sz="1400" kern="0" dirty="0">
                <a:solidFill>
                  <a:srgbClr val="515151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og fysiske treffpunkt, for å bidra til å formidle hva prosjektet har kommet fram til og skape økt kunnskap og forståelse rundt metodikken </a:t>
            </a:r>
            <a:r>
              <a:rPr lang="nb-NO" sz="1400" kern="0" dirty="0" err="1">
                <a:solidFill>
                  <a:srgbClr val="515151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samskaping</a:t>
            </a:r>
            <a:r>
              <a:rPr lang="nb-NO" sz="1400" kern="0" dirty="0">
                <a:solidFill>
                  <a:srgbClr val="515151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nb-NO" sz="1400" kern="1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nb-NO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8B926A-8C73-48B4-BB0A-ABB7E578270A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934600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2F20AC7-C744-D188-101F-4C3B35758DC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lnSpc>
                <a:spcPct val="100000"/>
              </a:lnSpc>
              <a:defRPr sz="5400"/>
            </a:lvl1pPr>
          </a:lstStyle>
          <a:p>
            <a:r>
              <a:rPr lang="nb-NO" dirty="0"/>
              <a:t>Klikk for å redigere </a:t>
            </a:r>
            <a:br>
              <a:rPr lang="nb-NO" dirty="0"/>
            </a:br>
            <a:r>
              <a:rPr lang="nb-NO" dirty="0"/>
              <a:t>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D996DBC2-3466-3321-836F-43342EE0F9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62870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DAD5C031-BAD6-E162-ABAF-54906C840E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FFD58897-1A1E-6DB1-21CC-9317BF437A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483E974C-98B5-4454-397C-D192FFCC9B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B9D50-3C35-43A9-8E26-C59D32644A7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373092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C93E5A4-3658-67D7-14A8-F05B475F2A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C13C2145-062C-C4FE-64C2-40C8A9F35E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A988CEEF-D989-CB1B-BE7C-FBE3EF9DB2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1CF38659-B6EE-E3C2-E4E9-30F4FECB71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7A36EF5B-1189-341B-348E-4CAB4A276F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B9D50-3C35-43A9-8E26-C59D32644A7B}" type="slidenum">
              <a:rPr lang="nb-NO" smtClean="0"/>
              <a:t>‹#›</a:t>
            </a:fld>
            <a:endParaRPr lang="nb-NO"/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ADB815F7-EEB7-E464-6ECC-55FA05242B9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7857" y="1103050"/>
            <a:ext cx="4608285" cy="5432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9032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F787EAD-93BC-1DA9-B80B-47E02F6ED4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1A4B628A-48E6-40DC-8A53-E097816BDCA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8654A0ED-236F-8495-8C9D-459EBD796B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8C224E9E-C117-EB7F-3B9A-0466FA21A5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69600589-E3C8-0EAC-B3E8-B79205D207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6AA8A6EB-DE43-4DB5-D226-579365E0E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B9D50-3C35-43A9-8E26-C59D32644A7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237650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3E38D01-E21B-CF02-DF80-DE8C4F86BC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31BE169F-3E2F-F430-1F7C-1DA3549CE2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493E77EA-C448-E9A4-008B-E32A784E9B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56C6FB8F-E898-46A0-92AC-7E854A0F76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B9D50-3C35-43A9-8E26-C59D32644A7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344608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22F5DD74-4399-D683-3BA7-6F168D07357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9" name="Bilde 8" descr="Et bilde som inneholder tekst">
            <a:extLst>
              <a:ext uri="{FF2B5EF4-FFF2-40B4-BE49-F238E27FC236}">
                <a16:creationId xmlns:a16="http://schemas.microsoft.com/office/drawing/2014/main" id="{8C78AC45-F012-408B-812A-C957A740BBE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6304" y="993424"/>
            <a:ext cx="7199391" cy="3846584"/>
          </a:xfrm>
          <a:prstGeom prst="rect">
            <a:avLst/>
          </a:prstGeom>
        </p:spPr>
      </p:pic>
      <p:sp>
        <p:nvSpPr>
          <p:cNvPr id="2" name="Undertittel 2">
            <a:extLst>
              <a:ext uri="{FF2B5EF4-FFF2-40B4-BE49-F238E27FC236}">
                <a16:creationId xmlns:a16="http://schemas.microsoft.com/office/drawing/2014/main" id="{3FBC9497-AFD0-3FA6-4E59-E1110022E4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715773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2864321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728B15A2-B55B-30AC-8BAC-F1D7EB7CD44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C2F20AC7-C744-D188-101F-4C3B35758D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870153"/>
            <a:ext cx="9144000" cy="765413"/>
          </a:xfrm>
        </p:spPr>
        <p:txBody>
          <a:bodyPr anchor="t">
            <a:normAutofit/>
          </a:bodyPr>
          <a:lstStyle>
            <a:lvl1pPr algn="ctr">
              <a:lnSpc>
                <a:spcPct val="10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D996DBC2-3466-3321-836F-43342EE0F9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715773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pic>
        <p:nvPicPr>
          <p:cNvPr id="9" name="Bilde 8" descr="Et bilde som inneholder maske, hjul&#10;&#10;Automatisk generert beskrivelse">
            <a:extLst>
              <a:ext uri="{FF2B5EF4-FFF2-40B4-BE49-F238E27FC236}">
                <a16:creationId xmlns:a16="http://schemas.microsoft.com/office/drawing/2014/main" id="{BB66AB1A-E836-F151-ED12-460C2F52E48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2951" y="810242"/>
            <a:ext cx="1646098" cy="1377080"/>
          </a:xfrm>
          <a:prstGeom prst="rect">
            <a:avLst/>
          </a:prstGeom>
        </p:spPr>
      </p:pic>
      <p:sp>
        <p:nvSpPr>
          <p:cNvPr id="6" name="Plassholder for tekst 4">
            <a:extLst>
              <a:ext uri="{FF2B5EF4-FFF2-40B4-BE49-F238E27FC236}">
                <a16:creationId xmlns:a16="http://schemas.microsoft.com/office/drawing/2014/main" id="{718D6FF3-B19C-397E-4F69-EB36D26A347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523999" y="3883119"/>
            <a:ext cx="9143999" cy="546544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 b="0" i="1">
                <a:solidFill>
                  <a:schemeClr val="bg1"/>
                </a:solidFill>
                <a:latin typeface="Georgia" panose="02040502050405020303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</p:txBody>
      </p:sp>
    </p:spTree>
    <p:extLst>
      <p:ext uri="{BB962C8B-B14F-4D97-AF65-F5344CB8AC3E}">
        <p14:creationId xmlns:p14="http://schemas.microsoft.com/office/powerpoint/2010/main" val="32102173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179E25EC-7571-01D4-C19A-805BE8741F2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A988CEEF-D989-CB1B-BE7C-FBE3EF9DB2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1CF38659-B6EE-E3C2-E4E9-30F4FECB71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7A36EF5B-1189-341B-348E-4CAB4A276F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B9D50-3C35-43A9-8E26-C59D32644A7B}" type="slidenum">
              <a:rPr lang="nb-NO" smtClean="0"/>
              <a:t>‹#›</a:t>
            </a:fld>
            <a:endParaRPr lang="nb-NO"/>
          </a:p>
        </p:txBody>
      </p:sp>
      <p:pic>
        <p:nvPicPr>
          <p:cNvPr id="8" name="Bilde 7" descr="Et bilde som inneholder øks, silhuett&#10;&#10;Automatisk generert beskrivelse">
            <a:extLst>
              <a:ext uri="{FF2B5EF4-FFF2-40B4-BE49-F238E27FC236}">
                <a16:creationId xmlns:a16="http://schemas.microsoft.com/office/drawing/2014/main" id="{0749AEBA-38DE-F5A9-3467-EE9793D7C51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600" y="1109535"/>
            <a:ext cx="4605997" cy="5429377"/>
          </a:xfrm>
          <a:prstGeom prst="rect">
            <a:avLst/>
          </a:prstGeom>
        </p:spPr>
      </p:pic>
      <p:sp>
        <p:nvSpPr>
          <p:cNvPr id="9" name="Tittel 1">
            <a:extLst>
              <a:ext uri="{FF2B5EF4-FFF2-40B4-BE49-F238E27FC236}">
                <a16:creationId xmlns:a16="http://schemas.microsoft.com/office/drawing/2014/main" id="{DD55459E-ECB3-BAFD-DFAF-375EBE7AB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10" name="Plassholder for innhold 2">
            <a:extLst>
              <a:ext uri="{FF2B5EF4-FFF2-40B4-BE49-F238E27FC236}">
                <a16:creationId xmlns:a16="http://schemas.microsoft.com/office/drawing/2014/main" id="{5AAD00DE-85DF-AB0E-7C7A-D0F281CD0F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1600"/>
            </a:lvl1pPr>
            <a:lvl2pPr>
              <a:lnSpc>
                <a:spcPct val="100000"/>
              </a:lnSpc>
              <a:defRPr sz="1600"/>
            </a:lvl2pPr>
            <a:lvl3pPr>
              <a:lnSpc>
                <a:spcPct val="100000"/>
              </a:lnSpc>
              <a:defRPr sz="1600"/>
            </a:lvl3pPr>
            <a:lvl4pPr>
              <a:lnSpc>
                <a:spcPct val="100000"/>
              </a:lnSpc>
              <a:defRPr sz="1600"/>
            </a:lvl4pPr>
            <a:lvl5pPr>
              <a:lnSpc>
                <a:spcPct val="100000"/>
              </a:lnSpc>
              <a:defRPr sz="160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9046696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ktangel 11">
            <a:extLst>
              <a:ext uri="{FF2B5EF4-FFF2-40B4-BE49-F238E27FC236}">
                <a16:creationId xmlns:a16="http://schemas.microsoft.com/office/drawing/2014/main" id="{06B8FE1A-E688-A6D2-D4A9-BDF8C7121534}"/>
              </a:ext>
            </a:extLst>
          </p:cNvPr>
          <p:cNvSpPr/>
          <p:nvPr userDrawn="1"/>
        </p:nvSpPr>
        <p:spPr>
          <a:xfrm>
            <a:off x="0" y="0"/>
            <a:ext cx="12192000" cy="85039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D567FD8B-1185-BAA1-D0CF-E0F3A463B3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6992" y="136525"/>
            <a:ext cx="10983532" cy="713867"/>
          </a:xfrm>
        </p:spPr>
        <p:txBody>
          <a:bodyPr>
            <a:normAutofit/>
          </a:bodyPr>
          <a:lstStyle>
            <a:lvl1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25AD82F7-10B2-7B46-9C00-DEE53DFC4F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" y="850392"/>
            <a:ext cx="5699760" cy="600760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746D7C57-03D7-B059-41BE-AA4CF88458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0612" y="2868579"/>
            <a:ext cx="5183188" cy="546544"/>
          </a:xfrm>
        </p:spPr>
        <p:txBody>
          <a:bodyPr anchor="t">
            <a:normAutofit/>
          </a:bodyPr>
          <a:lstStyle>
            <a:lvl1pPr marL="0" indent="0">
              <a:buNone/>
              <a:defRPr sz="1600" b="0" i="1">
                <a:latin typeface="Georgia" panose="02040502050405020303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3F85B33D-E0D2-D42A-DCDC-E8ED63AEA2E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0612" y="3581812"/>
            <a:ext cx="5183188" cy="1796224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C509C202-D44B-5B96-1DD0-9C4C87EBEA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7350" y="6356350"/>
            <a:ext cx="2743200" cy="365125"/>
          </a:xfrm>
        </p:spPr>
        <p:txBody>
          <a:bodyPr/>
          <a:lstStyle/>
          <a:p>
            <a:fld id="{5D5B9D50-3C35-43A9-8E26-C59D32644A7B}" type="slidenum">
              <a:rPr lang="nb-NO" smtClean="0"/>
              <a:t>‹#›</a:t>
            </a:fld>
            <a:endParaRPr lang="nb-NO" dirty="0"/>
          </a:p>
        </p:txBody>
      </p:sp>
      <p:sp>
        <p:nvSpPr>
          <p:cNvPr id="10" name="Plassholder for tekst 4">
            <a:extLst>
              <a:ext uri="{FF2B5EF4-FFF2-40B4-BE49-F238E27FC236}">
                <a16:creationId xmlns:a16="http://schemas.microsoft.com/office/drawing/2014/main" id="{D489A8BC-A139-2D7C-BAB5-3328482030B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70612" y="1542319"/>
            <a:ext cx="5183188" cy="1159572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2800" b="0" i="0">
                <a:latin typeface="Georgia" panose="02040502050405020303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</p:txBody>
      </p:sp>
    </p:spTree>
    <p:extLst>
      <p:ext uri="{BB962C8B-B14F-4D97-AF65-F5344CB8AC3E}">
        <p14:creationId xmlns:p14="http://schemas.microsoft.com/office/powerpoint/2010/main" val="2446161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C93E5A4-3658-67D7-14A8-F05B475F2A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C13C2145-062C-C4FE-64C2-40C8A9F35E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lnSpc>
                <a:spcPct val="100000"/>
              </a:lnSpc>
              <a:defRPr sz="1600"/>
            </a:lvl1pPr>
            <a:lvl2pPr>
              <a:lnSpc>
                <a:spcPct val="100000"/>
              </a:lnSpc>
              <a:defRPr sz="1600"/>
            </a:lvl2pPr>
            <a:lvl3pPr>
              <a:lnSpc>
                <a:spcPct val="100000"/>
              </a:lnSpc>
              <a:defRPr sz="1600"/>
            </a:lvl3pPr>
            <a:lvl4pPr>
              <a:lnSpc>
                <a:spcPct val="100000"/>
              </a:lnSpc>
              <a:defRPr sz="1600"/>
            </a:lvl4pPr>
            <a:lvl5pPr>
              <a:lnSpc>
                <a:spcPct val="100000"/>
              </a:lnSpc>
              <a:defRPr sz="160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A988CEEF-D989-CB1B-BE7C-FBE3EF9DB2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1CF38659-B6EE-E3C2-E4E9-30F4FECB71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7A36EF5B-1189-341B-348E-4CAB4A276F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B9D50-3C35-43A9-8E26-C59D32644A7B}" type="slidenum">
              <a:rPr lang="nb-NO" smtClean="0"/>
              <a:t>‹#›</a:t>
            </a:fld>
            <a:endParaRPr lang="nb-NO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B32E0A8D-D480-0D6B-EDCD-AA2AF0883C5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600" y="1109535"/>
            <a:ext cx="4605997" cy="5429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5493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728B15A2-B55B-30AC-8BAC-F1D7EB7CD44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Tittel 1">
            <a:extLst>
              <a:ext uri="{FF2B5EF4-FFF2-40B4-BE49-F238E27FC236}">
                <a16:creationId xmlns:a16="http://schemas.microsoft.com/office/drawing/2014/main" id="{22FCA632-B237-B221-81CF-FF14554157E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870153"/>
            <a:ext cx="9144000" cy="969225"/>
          </a:xfrm>
        </p:spPr>
        <p:txBody>
          <a:bodyPr anchor="t">
            <a:normAutofit/>
          </a:bodyPr>
          <a:lstStyle>
            <a:lvl1pPr algn="ctr">
              <a:lnSpc>
                <a:spcPct val="10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Klikk for å redigere tittelstil</a:t>
            </a:r>
            <a:br>
              <a:rPr lang="nb-NO" dirty="0"/>
            </a:br>
            <a:endParaRPr lang="nb-NO" dirty="0"/>
          </a:p>
        </p:txBody>
      </p:sp>
      <p:sp>
        <p:nvSpPr>
          <p:cNvPr id="10" name="Undertittel 2">
            <a:extLst>
              <a:ext uri="{FF2B5EF4-FFF2-40B4-BE49-F238E27FC236}">
                <a16:creationId xmlns:a16="http://schemas.microsoft.com/office/drawing/2014/main" id="{C0DF17FE-0DE2-C41A-9573-90D7BC6A7C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958144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pic>
        <p:nvPicPr>
          <p:cNvPr id="11" name="Bilde 10" descr="Et bilde som inneholder maske, hjul&#10;&#10;Automatisk generert beskrivelse">
            <a:extLst>
              <a:ext uri="{FF2B5EF4-FFF2-40B4-BE49-F238E27FC236}">
                <a16:creationId xmlns:a16="http://schemas.microsoft.com/office/drawing/2014/main" id="{EACF3A54-697D-8B3B-B9E4-BD709146876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2951" y="810242"/>
            <a:ext cx="1646098" cy="1377080"/>
          </a:xfrm>
          <a:prstGeom prst="rect">
            <a:avLst/>
          </a:prstGeom>
        </p:spPr>
      </p:pic>
      <p:sp>
        <p:nvSpPr>
          <p:cNvPr id="15" name="Plassholder for tekst 4">
            <a:extLst>
              <a:ext uri="{FF2B5EF4-FFF2-40B4-BE49-F238E27FC236}">
                <a16:creationId xmlns:a16="http://schemas.microsoft.com/office/drawing/2014/main" id="{51DDACFD-759B-303E-B1F6-12BFDF25DCD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523999" y="3883119"/>
            <a:ext cx="9143999" cy="546544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 b="0" i="1">
                <a:solidFill>
                  <a:schemeClr val="bg1"/>
                </a:solidFill>
                <a:latin typeface="Georgia" panose="02040502050405020303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</p:txBody>
      </p:sp>
    </p:spTree>
    <p:extLst>
      <p:ext uri="{BB962C8B-B14F-4D97-AF65-F5344CB8AC3E}">
        <p14:creationId xmlns:p14="http://schemas.microsoft.com/office/powerpoint/2010/main" val="8058609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179E25EC-7571-01D4-C19A-805BE8741F2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A988CEEF-D989-CB1B-BE7C-FBE3EF9DB2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1CF38659-B6EE-E3C2-E4E9-30F4FECB71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7A36EF5B-1189-341B-348E-4CAB4A276F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B9D50-3C35-43A9-8E26-C59D32644A7B}" type="slidenum">
              <a:rPr lang="nb-NO" smtClean="0"/>
              <a:t>‹#›</a:t>
            </a:fld>
            <a:endParaRPr lang="nb-NO"/>
          </a:p>
        </p:txBody>
      </p:sp>
      <p:pic>
        <p:nvPicPr>
          <p:cNvPr id="9" name="Bilde 8" descr="Et bilde som inneholder øks, silhuett&#10;&#10;Automatisk generert beskrivelse">
            <a:extLst>
              <a:ext uri="{FF2B5EF4-FFF2-40B4-BE49-F238E27FC236}">
                <a16:creationId xmlns:a16="http://schemas.microsoft.com/office/drawing/2014/main" id="{916C516D-9B50-B5C3-7825-D04B7BB2BB7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600" y="1109535"/>
            <a:ext cx="4605997" cy="5429377"/>
          </a:xfrm>
          <a:prstGeom prst="rect">
            <a:avLst/>
          </a:prstGeom>
        </p:spPr>
      </p:pic>
      <p:sp>
        <p:nvSpPr>
          <p:cNvPr id="8" name="Tittel 1">
            <a:extLst>
              <a:ext uri="{FF2B5EF4-FFF2-40B4-BE49-F238E27FC236}">
                <a16:creationId xmlns:a16="http://schemas.microsoft.com/office/drawing/2014/main" id="{17CD6DBD-1828-664A-E939-659A54F0CA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10" name="Plassholder for innhold 2">
            <a:extLst>
              <a:ext uri="{FF2B5EF4-FFF2-40B4-BE49-F238E27FC236}">
                <a16:creationId xmlns:a16="http://schemas.microsoft.com/office/drawing/2014/main" id="{0EEF5498-93D3-9E87-2AB5-9A59455F32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1600"/>
            </a:lvl1pPr>
            <a:lvl2pPr>
              <a:lnSpc>
                <a:spcPct val="100000"/>
              </a:lnSpc>
              <a:defRPr sz="1600"/>
            </a:lvl2pPr>
            <a:lvl3pPr>
              <a:lnSpc>
                <a:spcPct val="100000"/>
              </a:lnSpc>
              <a:defRPr sz="1600"/>
            </a:lvl3pPr>
            <a:lvl4pPr>
              <a:lnSpc>
                <a:spcPct val="100000"/>
              </a:lnSpc>
              <a:defRPr sz="1600"/>
            </a:lvl4pPr>
            <a:lvl5pPr>
              <a:lnSpc>
                <a:spcPct val="100000"/>
              </a:lnSpc>
              <a:defRPr sz="160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243466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>
            <a:extLst>
              <a:ext uri="{FF2B5EF4-FFF2-40B4-BE49-F238E27FC236}">
                <a16:creationId xmlns:a16="http://schemas.microsoft.com/office/drawing/2014/main" id="{5AFE1B77-D4D5-A8C3-2BF2-1B83469EB746}"/>
              </a:ext>
            </a:extLst>
          </p:cNvPr>
          <p:cNvSpPr/>
          <p:nvPr userDrawn="1"/>
        </p:nvSpPr>
        <p:spPr>
          <a:xfrm>
            <a:off x="0" y="0"/>
            <a:ext cx="12192000" cy="85039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D567FD8B-1185-BAA1-D0CF-E0F3A463B3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6992" y="136525"/>
            <a:ext cx="10983532" cy="713867"/>
          </a:xfrm>
        </p:spPr>
        <p:txBody>
          <a:bodyPr>
            <a:normAutofit/>
          </a:bodyPr>
          <a:lstStyle>
            <a:lvl1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25AD82F7-10B2-7B46-9C00-DEE53DFC4F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" y="850392"/>
            <a:ext cx="5699760" cy="600760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C509C202-D44B-5B96-1DD0-9C4C87EBEA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B9D50-3C35-43A9-8E26-C59D32644A7B}" type="slidenum">
              <a:rPr lang="nb-NO" smtClean="0"/>
              <a:t>‹#›</a:t>
            </a:fld>
            <a:endParaRPr lang="nb-NO"/>
          </a:p>
        </p:txBody>
      </p:sp>
      <p:sp>
        <p:nvSpPr>
          <p:cNvPr id="3" name="Plassholder for tekst 4">
            <a:extLst>
              <a:ext uri="{FF2B5EF4-FFF2-40B4-BE49-F238E27FC236}">
                <a16:creationId xmlns:a16="http://schemas.microsoft.com/office/drawing/2014/main" id="{1837BD10-4877-82A8-8BAA-D8287E9065F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0612" y="2868579"/>
            <a:ext cx="5183188" cy="546544"/>
          </a:xfrm>
        </p:spPr>
        <p:txBody>
          <a:bodyPr anchor="t">
            <a:normAutofit/>
          </a:bodyPr>
          <a:lstStyle>
            <a:lvl1pPr marL="0" indent="0">
              <a:buNone/>
              <a:defRPr sz="1600" b="0" i="1">
                <a:latin typeface="Georgia" panose="02040502050405020303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</p:txBody>
      </p:sp>
      <p:sp>
        <p:nvSpPr>
          <p:cNvPr id="7" name="Plassholder for innhold 5">
            <a:extLst>
              <a:ext uri="{FF2B5EF4-FFF2-40B4-BE49-F238E27FC236}">
                <a16:creationId xmlns:a16="http://schemas.microsoft.com/office/drawing/2014/main" id="{2C75A40D-5814-8A7A-E430-27F38486CB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0612" y="3581812"/>
            <a:ext cx="5183188" cy="1796224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8" name="Plassholder for tekst 4">
            <a:extLst>
              <a:ext uri="{FF2B5EF4-FFF2-40B4-BE49-F238E27FC236}">
                <a16:creationId xmlns:a16="http://schemas.microsoft.com/office/drawing/2014/main" id="{95C49073-20B1-434F-906B-BEC4DEFE301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70612" y="1542319"/>
            <a:ext cx="5183188" cy="1159572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2800" b="0" i="0">
                <a:latin typeface="Georgia" panose="02040502050405020303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</p:txBody>
      </p:sp>
    </p:spTree>
    <p:extLst>
      <p:ext uri="{BB962C8B-B14F-4D97-AF65-F5344CB8AC3E}">
        <p14:creationId xmlns:p14="http://schemas.microsoft.com/office/powerpoint/2010/main" val="7407873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5BFB9651-D32E-D500-C405-EB393ABF92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B2BDAE6B-EFBC-355E-B254-7FD9409969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592DE5B9-30F7-2075-DA59-4D415E7035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b-NO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AD11530A-D54F-AEF6-E27B-122092D14F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BCEAB514-83F2-3C9C-F069-86E7F72CBC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D5B9D50-3C35-43A9-8E26-C59D32644A7B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8" name="Bilde 7" descr="Et bilde som inneholder tekst">
            <a:extLst>
              <a:ext uri="{FF2B5EF4-FFF2-40B4-BE49-F238E27FC236}">
                <a16:creationId xmlns:a16="http://schemas.microsoft.com/office/drawing/2014/main" id="{B6D99811-DAC4-1539-B5B7-B36740580132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2254" y="5832331"/>
            <a:ext cx="3479891" cy="729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326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  <p:sldLayoutId id="2147483656" r:id="rId3"/>
    <p:sldLayoutId id="2147483657" r:id="rId4"/>
    <p:sldLayoutId id="2147483653" r:id="rId5"/>
    <p:sldLayoutId id="2147483650" r:id="rId6"/>
    <p:sldLayoutId id="2147483658" r:id="rId7"/>
    <p:sldLayoutId id="2147483659" r:id="rId8"/>
    <p:sldLayoutId id="2147483660" r:id="rId9"/>
    <p:sldLayoutId id="2147483661" r:id="rId10"/>
    <p:sldLayoutId id="2147483652" r:id="rId11"/>
    <p:sldLayoutId id="2147483654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Georgia" panose="02040502050405020303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dertittel 1">
            <a:extLst>
              <a:ext uri="{FF2B5EF4-FFF2-40B4-BE49-F238E27FC236}">
                <a16:creationId xmlns:a16="http://schemas.microsoft.com/office/drawing/2014/main" id="{098C5A60-2056-2BAD-FB9C-C7ED7BD719E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dirty="0" err="1"/>
              <a:t>Samskaping</a:t>
            </a:r>
            <a:r>
              <a:rPr lang="nb-NO" dirty="0"/>
              <a:t> og stedsutvikling på Innherred /21. mars 2024</a:t>
            </a:r>
          </a:p>
          <a:p>
            <a:r>
              <a:rPr lang="nb-NO" sz="1400" dirty="0"/>
              <a:t>Marit Moe, daglig leder Innherred regionråd/prosjektleder Innherred by- og </a:t>
            </a:r>
            <a:r>
              <a:rPr lang="nb-NO" sz="1400" dirty="0" err="1"/>
              <a:t>bygdeLAB</a:t>
            </a:r>
            <a:endParaRPr lang="nb-NO" sz="1400" dirty="0"/>
          </a:p>
        </p:txBody>
      </p:sp>
    </p:spTree>
    <p:extLst>
      <p:ext uri="{BB962C8B-B14F-4D97-AF65-F5344CB8AC3E}">
        <p14:creationId xmlns:p14="http://schemas.microsoft.com/office/powerpoint/2010/main" val="38501098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tel 7">
            <a:extLst>
              <a:ext uri="{FF2B5EF4-FFF2-40B4-BE49-F238E27FC236}">
                <a16:creationId xmlns:a16="http://schemas.microsoft.com/office/drawing/2014/main" id="{BE99FEAF-8DBA-0734-8722-E741B1A708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nb-NO" dirty="0"/>
              <a:t>Innherred regionråd</a:t>
            </a:r>
          </a:p>
        </p:txBody>
      </p:sp>
      <p:pic>
        <p:nvPicPr>
          <p:cNvPr id="4" name="Plassholder for innhold 3" descr="Et bilde som inneholder klær, person, Menneskeansikt, smil&#10;&#10;Automatisk generert beskrivelse">
            <a:extLst>
              <a:ext uri="{FF2B5EF4-FFF2-40B4-BE49-F238E27FC236}">
                <a16:creationId xmlns:a16="http://schemas.microsoft.com/office/drawing/2014/main" id="{CF9790C5-9A8E-EA09-C31A-2115D19DA3E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95" b="31713"/>
          <a:stretch/>
        </p:blipFill>
        <p:spPr>
          <a:xfrm>
            <a:off x="838200" y="1825625"/>
            <a:ext cx="10515600" cy="4351338"/>
          </a:xfrm>
          <a:noFill/>
        </p:spPr>
      </p:pic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E67CF120-AEDD-9EBD-8B29-8578A8DF87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5D5B9D50-3C35-43A9-8E26-C59D32644A7B}" type="slidenum">
              <a:rPr lang="nb-NO" smtClean="0"/>
              <a:pPr>
                <a:spcAft>
                  <a:spcPts val="600"/>
                </a:spcAft>
              </a:pPr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6927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B4B3EDD-7E30-9D2D-8D98-2795352DA86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sz="2000" dirty="0"/>
              <a:t>Kort om </a:t>
            </a:r>
            <a:r>
              <a:rPr lang="nb-NO" dirty="0"/>
              <a:t>Innherred regionråd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B1CBFC63-B9B8-584C-5D70-A953DC62AEF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nb-NO" dirty="0"/>
              <a:t>Et interkommunalt politisk råd, etter kommuneloven</a:t>
            </a:r>
          </a:p>
          <a:p>
            <a:r>
              <a:rPr lang="nb-NO" dirty="0"/>
              <a:t>innherredregionrad.no / Facebook: Innherred regionråd</a:t>
            </a:r>
          </a:p>
          <a:p>
            <a:endParaRPr lang="nb-NO" dirty="0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459E20D9-DA98-5174-D705-04994D28FF1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62500" lnSpcReduction="20000"/>
          </a:bodyPr>
          <a:lstStyle/>
          <a:p>
            <a:r>
              <a:rPr lang="nb-NO" dirty="0"/>
              <a:t>Visjon: Sammen for en konkurransedyktig, attraktiv og bærekraftig bo- og arbeidsmarkedsregion</a:t>
            </a:r>
          </a:p>
        </p:txBody>
      </p:sp>
    </p:spTree>
    <p:extLst>
      <p:ext uri="{BB962C8B-B14F-4D97-AF65-F5344CB8AC3E}">
        <p14:creationId xmlns:p14="http://schemas.microsoft.com/office/powerpoint/2010/main" val="24573653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BCC86F06-9AA5-9C0E-E813-0546BC5765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Innherred by- og </a:t>
            </a:r>
            <a:r>
              <a:rPr lang="nb-NO" dirty="0" err="1"/>
              <a:t>bygdeLAB</a:t>
            </a:r>
            <a:r>
              <a:rPr lang="nb-NO" dirty="0"/>
              <a:t> – attraktiv og bærekraftig utvikling i lag med våre innbyggere</a:t>
            </a:r>
          </a:p>
        </p:txBody>
      </p:sp>
      <p:graphicFrame>
        <p:nvGraphicFramePr>
          <p:cNvPr id="4" name="Plassholder for innhold 3">
            <a:extLst>
              <a:ext uri="{FF2B5EF4-FFF2-40B4-BE49-F238E27FC236}">
                <a16:creationId xmlns:a16="http://schemas.microsoft.com/office/drawing/2014/main" id="{A9D3033D-454A-7F3B-53F4-A8F72802DF8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49291289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2209663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tel 7">
            <a:extLst>
              <a:ext uri="{FF2B5EF4-FFF2-40B4-BE49-F238E27FC236}">
                <a16:creationId xmlns:a16="http://schemas.microsoft.com/office/drawing/2014/main" id="{BE99FEAF-8DBA-0734-8722-E741B1A708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Kurs i </a:t>
            </a:r>
            <a:r>
              <a:rPr lang="nb-NO" dirty="0" err="1"/>
              <a:t>samskaping</a:t>
            </a:r>
            <a:r>
              <a:rPr lang="nb-NO" dirty="0"/>
              <a:t> for folkevalgte, her fra Steinkjer</a:t>
            </a:r>
          </a:p>
        </p:txBody>
      </p:sp>
      <p:graphicFrame>
        <p:nvGraphicFramePr>
          <p:cNvPr id="4" name="Plassholder for innhold 3">
            <a:extLst>
              <a:ext uri="{FF2B5EF4-FFF2-40B4-BE49-F238E27FC236}">
                <a16:creationId xmlns:a16="http://schemas.microsoft.com/office/drawing/2014/main" id="{66995895-A8C9-1A83-23FF-F12AFBE4280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05893516"/>
              </p:ext>
            </p:extLst>
          </p:nvPr>
        </p:nvGraphicFramePr>
        <p:xfrm>
          <a:off x="838201" y="1825626"/>
          <a:ext cx="7468402" cy="39751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7040452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Egendefinert 5">
      <a:dk1>
        <a:srgbClr val="000000"/>
      </a:dk1>
      <a:lt1>
        <a:srgbClr val="FFFFFF"/>
      </a:lt1>
      <a:dk2>
        <a:srgbClr val="419545"/>
      </a:dk2>
      <a:lt2>
        <a:srgbClr val="D1EBD2"/>
      </a:lt2>
      <a:accent1>
        <a:srgbClr val="79C47D"/>
      </a:accent1>
      <a:accent2>
        <a:srgbClr val="B9A879"/>
      </a:accent2>
      <a:accent3>
        <a:srgbClr val="2B632E"/>
      </a:accent3>
      <a:accent4>
        <a:srgbClr val="877645"/>
      </a:accent4>
      <a:accent5>
        <a:srgbClr val="419545"/>
      </a:accent5>
      <a:accent6>
        <a:srgbClr val="A8D8AA"/>
      </a:accent6>
      <a:hlink>
        <a:srgbClr val="54492A"/>
      </a:hlink>
      <a:folHlink>
        <a:srgbClr val="49732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nherred regionråd_presentasjon_eksempel" id="{38AB321B-5C2E-417E-95BE-633FB18E3EAF}" vid="{B0808F87-5D6C-4385-A999-36C36A6574D0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Innherred regionråd Powerpointmal, oppdatert</Template>
  <TotalTime>279</TotalTime>
  <Words>691</Words>
  <Application>Microsoft Office PowerPoint</Application>
  <PresentationFormat>Widescreen</PresentationFormat>
  <Paragraphs>49</Paragraphs>
  <Slides>5</Slides>
  <Notes>5</Notes>
  <HiddenSlides>0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Georgia</vt:lpstr>
      <vt:lpstr>Office-tema</vt:lpstr>
      <vt:lpstr>PowerPoint-presentasjon</vt:lpstr>
      <vt:lpstr>Innherred regionråd</vt:lpstr>
      <vt:lpstr>Kort om Innherred regionråd</vt:lpstr>
      <vt:lpstr>Innherred by- og bygdeLAB – attraktiv og bærekraftig utvikling i lag med våre innbyggere</vt:lpstr>
      <vt:lpstr>Kurs i samskaping for folkevalgte, her fra Steinkjer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Marit Moe</dc:creator>
  <cp:lastModifiedBy>Marit Moe</cp:lastModifiedBy>
  <cp:revision>2</cp:revision>
  <dcterms:created xsi:type="dcterms:W3CDTF">2023-11-13T07:11:33Z</dcterms:created>
  <dcterms:modified xsi:type="dcterms:W3CDTF">2024-03-21T15:52:45Z</dcterms:modified>
</cp:coreProperties>
</file>