
<file path=[Content_Types].xml><?xml version="1.0" encoding="utf-8"?>
<Types xmlns="http://schemas.openxmlformats.org/package/2006/content-types">
  <Default Extension="jpeg" ContentType="image/jpeg"/>
  <Default Extension="jpg" ContentType="image/jpeg"/>
  <Default Extension="php"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5" r:id="rId3"/>
    <p:sldMasterId id="2147483698" r:id="rId4"/>
  </p:sldMasterIdLst>
  <p:notesMasterIdLst>
    <p:notesMasterId r:id="rId14"/>
  </p:notesMasterIdLst>
  <p:sldIdLst>
    <p:sldId id="256" r:id="rId5"/>
    <p:sldId id="257" r:id="rId6"/>
    <p:sldId id="11709" r:id="rId7"/>
    <p:sldId id="11712" r:id="rId8"/>
    <p:sldId id="11713" r:id="rId9"/>
    <p:sldId id="258" r:id="rId10"/>
    <p:sldId id="11715" r:id="rId11"/>
    <p:sldId id="259" r:id="rId12"/>
    <p:sldId id="11714" r:id="rId13"/>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5" d="100"/>
          <a:sy n="105" d="100"/>
        </p:scale>
        <p:origin x="82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A849BF-F6F3-4DB8-9A37-CDE29E12390D}" type="datetimeFigureOut">
              <a:rPr lang="nb-NO" smtClean="0"/>
              <a:t>09.06.2023</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C92B4A-AAAA-479B-B072-F494E767875D}" type="slidenum">
              <a:rPr lang="nb-NO" smtClean="0"/>
              <a:t>‹#›</a:t>
            </a:fld>
            <a:endParaRPr lang="nb-NO"/>
          </a:p>
        </p:txBody>
      </p:sp>
    </p:spTree>
    <p:extLst>
      <p:ext uri="{BB962C8B-B14F-4D97-AF65-F5344CB8AC3E}">
        <p14:creationId xmlns:p14="http://schemas.microsoft.com/office/powerpoint/2010/main" val="3965576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Jeg skal si litt om samfunnsutviklingen. Litt om betydningen for høyere utdanning og litt om utfordringen som Innherred står overfor. Aller først kort om en av utfordringene for at Nord universitet kan være det viktige kompetansesenteret for Trøndelag. Det handler om bedre finansiering og støtte til fler-campus, som er viktig for finansieringen av campus i distriktene,</a:t>
            </a:r>
          </a:p>
        </p:txBody>
      </p:sp>
      <p:sp>
        <p:nvSpPr>
          <p:cNvPr id="4" name="Plassholder for lysbildenummer 3"/>
          <p:cNvSpPr>
            <a:spLocks noGrp="1"/>
          </p:cNvSpPr>
          <p:nvPr>
            <p:ph type="sldNum" sz="quarter" idx="5"/>
          </p:nvPr>
        </p:nvSpPr>
        <p:spPr/>
        <p:txBody>
          <a:bodyPr/>
          <a:lstStyle/>
          <a:p>
            <a:fld id="{3DC92B4A-AAAA-479B-B072-F494E767875D}" type="slidenum">
              <a:rPr lang="nb-NO" smtClean="0"/>
              <a:t>1</a:t>
            </a:fld>
            <a:endParaRPr lang="nb-NO"/>
          </a:p>
        </p:txBody>
      </p:sp>
    </p:spTree>
    <p:extLst>
      <p:ext uri="{BB962C8B-B14F-4D97-AF65-F5344CB8AC3E}">
        <p14:creationId xmlns:p14="http://schemas.microsoft.com/office/powerpoint/2010/main" val="3928117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Dette er et utklipp fra valgkampen i 2001 og det gjennomgående den gang, som, det faktisk også var i 1986, var at man må prioritere utdanning for fagarbeidere. Eller yrkesopplæring som det het den gang på 80-tallet. </a:t>
            </a:r>
            <a:r>
              <a:rPr lang="nb-NO" dirty="0" err="1"/>
              <a:t>Studiespes</a:t>
            </a:r>
            <a:r>
              <a:rPr lang="nb-NO" dirty="0"/>
              <a:t>. utgjør nå 45 prosent mot 55 prosent i 2010. Det utdannes dermed betydelig flere fagarbeidere, som er bra.</a:t>
            </a:r>
          </a:p>
        </p:txBody>
      </p:sp>
      <p:sp>
        <p:nvSpPr>
          <p:cNvPr id="4" name="Plassholder for lysbildenummer 3"/>
          <p:cNvSpPr>
            <a:spLocks noGrp="1"/>
          </p:cNvSpPr>
          <p:nvPr>
            <p:ph type="sldNum" sz="quarter" idx="5"/>
          </p:nvPr>
        </p:nvSpPr>
        <p:spPr/>
        <p:txBody>
          <a:bodyPr/>
          <a:lstStyle/>
          <a:p>
            <a:fld id="{3DC92B4A-AAAA-479B-B072-F494E767875D}" type="slidenum">
              <a:rPr lang="nb-NO" smtClean="0"/>
              <a:t>2</a:t>
            </a:fld>
            <a:endParaRPr lang="nb-NO"/>
          </a:p>
        </p:txBody>
      </p:sp>
    </p:spTree>
    <p:extLst>
      <p:ext uri="{BB962C8B-B14F-4D97-AF65-F5344CB8AC3E}">
        <p14:creationId xmlns:p14="http://schemas.microsoft.com/office/powerpoint/2010/main" val="111207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Vi ser at nå er det knapt 56 % av alle som søker seg til VG1 de søker på yrkesfaglig utdanning. I 2010 var det 55 % som søkte seg til studieforberedende program, mens det i 2023 er 44 % som søker de samme studiene på videregående skole.</a:t>
            </a:r>
          </a:p>
        </p:txBody>
      </p:sp>
      <p:sp>
        <p:nvSpPr>
          <p:cNvPr id="4" name="Plassholder for lysbildenummer 3"/>
          <p:cNvSpPr>
            <a:spLocks noGrp="1"/>
          </p:cNvSpPr>
          <p:nvPr>
            <p:ph type="sldNum" sz="quarter" idx="5"/>
          </p:nvPr>
        </p:nvSpPr>
        <p:spPr/>
        <p:txBody>
          <a:bodyPr/>
          <a:lstStyle/>
          <a:p>
            <a:fld id="{3DC92B4A-AAAA-479B-B072-F494E767875D}" type="slidenum">
              <a:rPr lang="nb-NO" smtClean="0"/>
              <a:t>3</a:t>
            </a:fld>
            <a:endParaRPr lang="nb-NO"/>
          </a:p>
        </p:txBody>
      </p:sp>
    </p:spTree>
    <p:extLst>
      <p:ext uri="{BB962C8B-B14F-4D97-AF65-F5344CB8AC3E}">
        <p14:creationId xmlns:p14="http://schemas.microsoft.com/office/powerpoint/2010/main" val="125391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Kan vi ende opp med at det blir de videregående skolene i Trondheim som har studieforberedende utdanning og yrkesfagopplæringen skjer i distriktene? Utfordringen til skoleeieren vil også bli å skaffe nok kvalifiserte lærere til store klasser. Det merkes allerede i Orkland. Jeg tror det er viktig at man på Innherred ikke får en lavere andel som tar </a:t>
            </a:r>
            <a:r>
              <a:rPr lang="nb-NO" dirty="0" err="1"/>
              <a:t>studeforberedende</a:t>
            </a:r>
            <a:r>
              <a:rPr lang="nb-NO" dirty="0"/>
              <a:t> utdanning på </a:t>
            </a:r>
            <a:r>
              <a:rPr lang="nb-NO" dirty="0" err="1"/>
              <a:t>vg</a:t>
            </a:r>
            <a:r>
              <a:rPr lang="nb-NO" dirty="0"/>
              <a:t> skole.</a:t>
            </a:r>
          </a:p>
        </p:txBody>
      </p:sp>
      <p:sp>
        <p:nvSpPr>
          <p:cNvPr id="4" name="Plassholder for lysbildenummer 3"/>
          <p:cNvSpPr>
            <a:spLocks noGrp="1"/>
          </p:cNvSpPr>
          <p:nvPr>
            <p:ph type="sldNum" sz="quarter" idx="5"/>
          </p:nvPr>
        </p:nvSpPr>
        <p:spPr/>
        <p:txBody>
          <a:bodyPr/>
          <a:lstStyle/>
          <a:p>
            <a:fld id="{3DC92B4A-AAAA-479B-B072-F494E767875D}" type="slidenum">
              <a:rPr lang="nb-NO" smtClean="0"/>
              <a:t>4</a:t>
            </a:fld>
            <a:endParaRPr lang="nb-NO"/>
          </a:p>
        </p:txBody>
      </p:sp>
    </p:spTree>
    <p:extLst>
      <p:ext uri="{BB962C8B-B14F-4D97-AF65-F5344CB8AC3E}">
        <p14:creationId xmlns:p14="http://schemas.microsoft.com/office/powerpoint/2010/main" val="1167010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Kompetanseundersøkelsen som næringsforeningene på Innherred nylig har gjennomført viser at det trengs mange andre kategorier medarbeidere enn fagarbeidere. Det trengs ledere, IT-utviklere, selgere, ingeniørkompetanse osv. Skal man få dette til må flere ungdommer ta studiefornberedende utdanning i videregående, Det grønne </a:t>
            </a:r>
            <a:r>
              <a:rPr lang="nb-NO" dirty="0" err="1"/>
              <a:t>smkifte</a:t>
            </a:r>
            <a:r>
              <a:rPr lang="nb-NO" dirty="0"/>
              <a:t> vil kreve mange fagarbeidere, men Nord har erfart at </a:t>
            </a:r>
            <a:r>
              <a:rPr lang="nb-NO" dirty="0" err="1"/>
              <a:t>f.eks</a:t>
            </a:r>
            <a:r>
              <a:rPr lang="nb-NO" dirty="0"/>
              <a:t> batteriprodusenten Freyr sier at fabrikken vil være veldig digitalisert og robotisert, slik at de trenger mange arbeidere med bachelor og masterutdanning.</a:t>
            </a:r>
          </a:p>
        </p:txBody>
      </p:sp>
      <p:sp>
        <p:nvSpPr>
          <p:cNvPr id="4" name="Plassholder for lysbildenummer 3"/>
          <p:cNvSpPr>
            <a:spLocks noGrp="1"/>
          </p:cNvSpPr>
          <p:nvPr>
            <p:ph type="sldNum" sz="quarter" idx="5"/>
          </p:nvPr>
        </p:nvSpPr>
        <p:spPr/>
        <p:txBody>
          <a:bodyPr/>
          <a:lstStyle/>
          <a:p>
            <a:fld id="{3DC92B4A-AAAA-479B-B072-F494E767875D}" type="slidenum">
              <a:rPr lang="nb-NO" smtClean="0"/>
              <a:t>5</a:t>
            </a:fld>
            <a:endParaRPr lang="nb-NO"/>
          </a:p>
        </p:txBody>
      </p:sp>
    </p:spTree>
    <p:extLst>
      <p:ext uri="{BB962C8B-B14F-4D97-AF65-F5344CB8AC3E}">
        <p14:creationId xmlns:p14="http://schemas.microsoft.com/office/powerpoint/2010/main" val="2689632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r>
              <a:rPr lang="nb-NO" dirty="0"/>
              <a:t>Marit Nicolaisen er ett eksemplet på hvordan kompetansepåfyllet må skje på Innherred. Hun jobbet i Trønder-Avisa i salgsavdelingen. </a:t>
            </a:r>
            <a:r>
              <a:rPr lang="nb-NO" sz="1800" b="0" i="0" dirty="0">
                <a:solidFill>
                  <a:srgbClr val="242424"/>
                </a:solidFill>
                <a:effectLst/>
                <a:latin typeface="Calibri" panose="020F0502020204030204" pitchFamily="34" charset="0"/>
              </a:rPr>
              <a:t>Nord lanserte DIVI kurset (Digital transformasjon i hennes virksomhet) og det var et studietilbud som virkelig traff Marit. Hun var ansatt i mediebransjen og det digitale skiftet rokket mediehuset sin forretningsmodell og ville påvirke hennes arbeidshverdag med tanke på strategisk jobbing i tiden framover.</a:t>
            </a:r>
          </a:p>
          <a:p>
            <a:pPr algn="l"/>
            <a:r>
              <a:rPr lang="nb-NO" sz="1800" b="0" i="0" dirty="0">
                <a:solidFill>
                  <a:srgbClr val="242424"/>
                </a:solidFill>
                <a:effectLst/>
                <a:latin typeface="Calibri" panose="020F0502020204030204" pitchFamily="34" charset="0"/>
              </a:rPr>
              <a:t> </a:t>
            </a:r>
          </a:p>
          <a:p>
            <a:pPr algn="l"/>
            <a:r>
              <a:rPr lang="nb-NO" sz="1800" b="0" i="0" dirty="0">
                <a:solidFill>
                  <a:srgbClr val="242424"/>
                </a:solidFill>
                <a:effectLst/>
                <a:latin typeface="Calibri" panose="020F0502020204030204" pitchFamily="34" charset="0"/>
              </a:rPr>
              <a:t>Som student rakk de knapt å få en fysisk samling, før hele klassekullet ble sendt på hjemmeskole og digital undervisning på grunn av korona. Fagene var svært interessante, og hun fikk brukt kunnskapen hun tilegnet seg aktivt i  jobbhverdagen som kreativ leder i TA Media. Etter endt studie var bedriften i en stor omstillingsrunde og Marit valgte derfor å plukke flere studier som passet med tanke på hva hun hadde bruk for i arbeidshverdagen. Det å kunne ha mulighet for å jobbe og studere samtidig var noe som ga henne et solid fundament når TA skulle bygge opp en helt ny avdeling med hjelp av annen teknologi enn bedriften hadde brukt tidligere. Marit kunne hele tiden bruke eksempler og caser som hun kom opp i daglig via jobben. Det å være student og få gode råd, kunnskap, tips og veiledning underveis av svært dyktige forelesere var svært nyttig, sier Marit,</a:t>
            </a:r>
          </a:p>
          <a:p>
            <a:pPr algn="l"/>
            <a:r>
              <a:rPr lang="nb-NO" sz="1800" b="0" i="0" dirty="0">
                <a:solidFill>
                  <a:srgbClr val="242424"/>
                </a:solidFill>
                <a:effectLst/>
                <a:latin typeface="Calibri" panose="020F0502020204030204" pitchFamily="34" charset="0"/>
              </a:rPr>
              <a:t> </a:t>
            </a:r>
          </a:p>
          <a:p>
            <a:pPr algn="l"/>
            <a:r>
              <a:rPr lang="nb-NO" sz="1800" b="0" i="0" dirty="0">
                <a:solidFill>
                  <a:srgbClr val="242424"/>
                </a:solidFill>
                <a:effectLst/>
                <a:latin typeface="Calibri" panose="020F0502020204030204" pitchFamily="34" charset="0"/>
              </a:rPr>
              <a:t>Studiepoeng hadde hun noe av, men hadde aldri satt de i system. Dyktige veiledere hos Nord Universitet satte alt i system, og Marit valgte derfor å skrive en selvvalgt bachelor som var rettet mot hennes arbeidserfaring. Innovasjonsledelse og bærekraft er i søkelys på denne oppgaven.</a:t>
            </a:r>
          </a:p>
          <a:p>
            <a:pPr algn="l"/>
            <a:r>
              <a:rPr lang="nb-NO" sz="1800" b="0" i="0" dirty="0">
                <a:solidFill>
                  <a:srgbClr val="242424"/>
                </a:solidFill>
                <a:effectLst/>
                <a:latin typeface="Calibri" panose="020F0502020204030204" pitchFamily="34" charset="0"/>
              </a:rPr>
              <a:t> </a:t>
            </a:r>
          </a:p>
          <a:p>
            <a:pPr algn="l"/>
            <a:r>
              <a:rPr lang="nb-NO" sz="1800" b="0" i="0" dirty="0">
                <a:solidFill>
                  <a:srgbClr val="242424"/>
                </a:solidFill>
                <a:effectLst/>
                <a:latin typeface="Calibri" panose="020F0502020204030204" pitchFamily="34" charset="0"/>
              </a:rPr>
              <a:t>Det å kunne tilegne seg ny kunnskap i voksen alder er svært motiverende og Marit har et sterkt ønske om å fortsette å fylle på med mer kunnskap også i tiden framover. Hun jobber nå i NTE og ikke bli forbauset om hun snart starter på en master.</a:t>
            </a:r>
          </a:p>
          <a:p>
            <a:pPr algn="l"/>
            <a:r>
              <a:rPr lang="nb-NO" sz="1800" b="0" i="0" dirty="0">
                <a:solidFill>
                  <a:srgbClr val="242424"/>
                </a:solidFill>
                <a:effectLst/>
                <a:latin typeface="Calibri" panose="020F0502020204030204" pitchFamily="34" charset="0"/>
              </a:rPr>
              <a:t>Jeg trekker fram Marit fordi dette er et godt eksempel på hvordan Nord universitet kan samarbeide både med næringsliv og den enkelte student for å si sammen en pakke som passer i tillegg til full jobb.</a:t>
            </a:r>
          </a:p>
          <a:p>
            <a:r>
              <a:rPr lang="nb-NO" dirty="0"/>
              <a:t>Mange studenter vil i årene framover få ny kompetanse i voksen alder sammen med at de er i full jobb,</a:t>
            </a:r>
          </a:p>
        </p:txBody>
      </p:sp>
      <p:sp>
        <p:nvSpPr>
          <p:cNvPr id="4" name="Plassholder for lysbildenummer 3"/>
          <p:cNvSpPr>
            <a:spLocks noGrp="1"/>
          </p:cNvSpPr>
          <p:nvPr>
            <p:ph type="sldNum" sz="quarter" idx="5"/>
          </p:nvPr>
        </p:nvSpPr>
        <p:spPr/>
        <p:txBody>
          <a:bodyPr/>
          <a:lstStyle/>
          <a:p>
            <a:fld id="{3DC92B4A-AAAA-479B-B072-F494E767875D}" type="slidenum">
              <a:rPr lang="nb-NO" smtClean="0"/>
              <a:t>6</a:t>
            </a:fld>
            <a:endParaRPr lang="nb-NO"/>
          </a:p>
        </p:txBody>
      </p:sp>
    </p:spTree>
    <p:extLst>
      <p:ext uri="{BB962C8B-B14F-4D97-AF65-F5344CB8AC3E}">
        <p14:creationId xmlns:p14="http://schemas.microsoft.com/office/powerpoint/2010/main" val="1275836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Nord universitet har akkurat nå 60 doktorgradsstipendiater i Trøndelag. I gamle </a:t>
            </a:r>
            <a:r>
              <a:rPr lang="nb-NO" dirty="0" err="1"/>
              <a:t>HiNT</a:t>
            </a:r>
            <a:r>
              <a:rPr lang="nb-NO" dirty="0"/>
              <a:t> var tallet 10-12. Dette er viktig kompetanse for nærings- og samfunnslivet. Og samarbeidet om oppgaver både til bachelor, master og kanskje til og med doktorgrader kan være nyttig for næringslivet.</a:t>
            </a:r>
          </a:p>
          <a:p>
            <a:endParaRPr lang="nb-NO" dirty="0"/>
          </a:p>
          <a:p>
            <a:r>
              <a:rPr lang="nb-NO" dirty="0"/>
              <a:t>For næringslivet er det også mulig å jobbe for at noen ansatte kan søke nærings-</a:t>
            </a:r>
            <a:r>
              <a:rPr lang="nb-NO" dirty="0" err="1"/>
              <a:t>PhD</a:t>
            </a:r>
            <a:r>
              <a:rPr lang="nb-NO" dirty="0"/>
              <a:t> – du jobber og tar en doktorgrad mens du jobber. </a:t>
            </a:r>
            <a:r>
              <a:rPr lang="nb-NO" dirty="0" err="1"/>
              <a:t>AquaKompetanse</a:t>
            </a:r>
            <a:r>
              <a:rPr lang="nb-NO" dirty="0"/>
              <a:t> i Flatanger er et godt eksempel på en bedrift som har gjort dette flere ganger.</a:t>
            </a:r>
          </a:p>
        </p:txBody>
      </p:sp>
      <p:sp>
        <p:nvSpPr>
          <p:cNvPr id="4" name="Plassholder for lysbildenummer 3"/>
          <p:cNvSpPr>
            <a:spLocks noGrp="1"/>
          </p:cNvSpPr>
          <p:nvPr>
            <p:ph type="sldNum" sz="quarter" idx="5"/>
          </p:nvPr>
        </p:nvSpPr>
        <p:spPr/>
        <p:txBody>
          <a:bodyPr/>
          <a:lstStyle/>
          <a:p>
            <a:fld id="{3DC92B4A-AAAA-479B-B072-F494E767875D}" type="slidenum">
              <a:rPr lang="nb-NO" smtClean="0"/>
              <a:t>7</a:t>
            </a:fld>
            <a:endParaRPr lang="nb-NO"/>
          </a:p>
        </p:txBody>
      </p:sp>
    </p:spTree>
    <p:extLst>
      <p:ext uri="{BB962C8B-B14F-4D97-AF65-F5344CB8AC3E}">
        <p14:creationId xmlns:p14="http://schemas.microsoft.com/office/powerpoint/2010/main" val="1223055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Fire veldig forskjellige karer, men alle har suksess hver på sin arena. Bjarne Håkon Hansen har vært fylkesordfører, stortingsrepresentant og statsråd. Nå en av eierne av Kruse Larsen.</a:t>
            </a:r>
          </a:p>
          <a:p>
            <a:r>
              <a:rPr lang="nb-NO" dirty="0"/>
              <a:t>Hroar Stjernen har vært </a:t>
            </a:r>
            <a:r>
              <a:rPr lang="nb-NO" dirty="0" err="1"/>
              <a:t>sprotssjef</a:t>
            </a:r>
            <a:r>
              <a:rPr lang="nb-NO" dirty="0"/>
              <a:t> i Norges Skiforbund, markedsdirektør i Trønder-Avisa, daglig leder i RBK og nå ansatt i </a:t>
            </a:r>
            <a:r>
              <a:rPr lang="nb-NO" dirty="0" err="1"/>
              <a:t>eventbyrået</a:t>
            </a:r>
            <a:r>
              <a:rPr lang="nb-NO" dirty="0"/>
              <a:t> </a:t>
            </a:r>
            <a:r>
              <a:rPr lang="nb-NO" dirty="0" err="1"/>
              <a:t>Koment</a:t>
            </a:r>
            <a:r>
              <a:rPr lang="nb-NO" dirty="0"/>
              <a:t>. Ole Jørstad er eiendomsutvikler, styremedlem i Norges Idrettsforbund og styremedlem i RBK. Bjarne Brøndbo er vokalist i DDE og en av eierne av Bil! Din</a:t>
            </a:r>
          </a:p>
          <a:p>
            <a:endParaRPr lang="nb-NO" dirty="0"/>
          </a:p>
          <a:p>
            <a:endParaRPr lang="nb-NO" dirty="0"/>
          </a:p>
          <a:p>
            <a:r>
              <a:rPr lang="nb-NO" dirty="0"/>
              <a:t>De har det </a:t>
            </a:r>
            <a:r>
              <a:rPr lang="nb-NO" dirty="0" err="1"/>
              <a:t>tilles</a:t>
            </a:r>
            <a:r>
              <a:rPr lang="nb-NO" dirty="0"/>
              <a:t> felles at de har tatt sin lærerutdannelse på Levanger. Det andre de har til felles er at de aldri har praktisert som lærere. Det kan altså være nyttig med en akademisk utdannelse – ikke minst når du har bruk for å kunne pedagogikk.</a:t>
            </a:r>
          </a:p>
          <a:p>
            <a:r>
              <a:rPr lang="nb-NO" dirty="0"/>
              <a:t> </a:t>
            </a:r>
          </a:p>
        </p:txBody>
      </p:sp>
      <p:sp>
        <p:nvSpPr>
          <p:cNvPr id="4" name="Plassholder for lysbildenummer 3"/>
          <p:cNvSpPr>
            <a:spLocks noGrp="1"/>
          </p:cNvSpPr>
          <p:nvPr>
            <p:ph type="sldNum" sz="quarter" idx="5"/>
          </p:nvPr>
        </p:nvSpPr>
        <p:spPr/>
        <p:txBody>
          <a:bodyPr/>
          <a:lstStyle/>
          <a:p>
            <a:fld id="{3DC92B4A-AAAA-479B-B072-F494E767875D}" type="slidenum">
              <a:rPr lang="nb-NO" smtClean="0"/>
              <a:t>8</a:t>
            </a:fld>
            <a:endParaRPr lang="nb-NO"/>
          </a:p>
        </p:txBody>
      </p:sp>
    </p:spTree>
    <p:extLst>
      <p:ext uri="{BB962C8B-B14F-4D97-AF65-F5344CB8AC3E}">
        <p14:creationId xmlns:p14="http://schemas.microsoft.com/office/powerpoint/2010/main" val="363670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Eldrebølgen. Befolkning over 80 år vil doble seg de neste 20 årene.</a:t>
            </a:r>
            <a:br>
              <a:rPr lang="nb-NO" dirty="0"/>
            </a:br>
            <a:r>
              <a:rPr lang="nb-NO" dirty="0"/>
              <a:t>Mange av disse vil være friske, noen vil til og med  jobbe, men med økt alder øker sannsynligheten for svakere helse og behov for tjenester.</a:t>
            </a:r>
          </a:p>
          <a:p>
            <a:endParaRPr lang="nb-NO" dirty="0"/>
          </a:p>
          <a:p>
            <a:r>
              <a:rPr lang="nb-NO" dirty="0"/>
              <a:t>Helsepersonellkommisjonen, Forsvarskommisjonen, Totalberedskapskommisjonen og til og med Sannhets- og forsoningskommisjonen konkluderer alle med at vi trenger mer folk,</a:t>
            </a:r>
          </a:p>
          <a:p>
            <a:r>
              <a:rPr lang="nb-NO" dirty="0"/>
              <a:t>Oppgavene er mange, og vi har for få hender. Det betyr at vi må jobbe mer med digitale og teknologiske løsninger. Det vil også kreve mer kunnskap og </a:t>
            </a:r>
            <a:r>
              <a:rPr lang="nb-NO"/>
              <a:t>høyere kompetanse.</a:t>
            </a:r>
            <a:endParaRPr lang="nb-NO" dirty="0"/>
          </a:p>
        </p:txBody>
      </p:sp>
      <p:sp>
        <p:nvSpPr>
          <p:cNvPr id="4" name="Plassholder for lysbilde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C3AD3C-3E16-4281-BF1B-5678ADE0C4FA}"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2012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7C0C22-EBDA-4130-87AE-CB28BC19B077}"/>
              </a:ext>
            </a:extLst>
          </p:cNvPr>
          <p:cNvSpPr>
            <a:spLocks noGrp="1"/>
          </p:cNvSpPr>
          <p:nvPr>
            <p:ph type="dt" sz="half" idx="10"/>
          </p:nvPr>
        </p:nvSpPr>
        <p:spPr/>
        <p:txBody>
          <a:bodyPr/>
          <a:lstStyle/>
          <a:p>
            <a:fld id="{82EDB8D0-98ED-4B86-9D5F-E61ADC70144D}" type="datetimeFigureOut">
              <a:rPr lang="en-US" smtClean="0"/>
              <a:t>6/9/2023</a:t>
            </a:fld>
            <a:endParaRPr lang="en-US" dirty="0"/>
          </a:p>
        </p:txBody>
      </p:sp>
      <p:sp>
        <p:nvSpPr>
          <p:cNvPr id="5" name="Footer Placeholder 4">
            <a:extLst>
              <a:ext uri="{FF2B5EF4-FFF2-40B4-BE49-F238E27FC236}">
                <a16:creationId xmlns:a16="http://schemas.microsoft.com/office/drawing/2014/main" id="{E2A419A8-07CA-4A4C-AEC2-C40D4D50A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FA7B86-E610-42EA-B4DC-C2F447785273}"/>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8A7BA06D-B3FF-4E91-8639-B4569AE3AA23}"/>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2B30C86D-5A07-48BC-9C9D-6F9A2DB1E9E1}"/>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2678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6E5D1-6D19-4E7F-9B4E-42326B7716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D2A06C-F91A-4ADC-9CD2-61F0A4D7EE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43AA9A-2280-4F63-8B3D-20742AE6901F}"/>
              </a:ext>
            </a:extLst>
          </p:cNvPr>
          <p:cNvSpPr>
            <a:spLocks noGrp="1"/>
          </p:cNvSpPr>
          <p:nvPr>
            <p:ph type="dt" sz="half" idx="10"/>
          </p:nvPr>
        </p:nvSpPr>
        <p:spPr/>
        <p:txBody>
          <a:bodyPr/>
          <a:lstStyle/>
          <a:p>
            <a:fld id="{82EDB8D0-98ED-4B86-9D5F-E61ADC70144D}" type="datetimeFigureOut">
              <a:rPr lang="en-US" smtClean="0"/>
              <a:t>6/9/2023</a:t>
            </a:fld>
            <a:endParaRPr lang="en-US"/>
          </a:p>
        </p:txBody>
      </p:sp>
      <p:sp>
        <p:nvSpPr>
          <p:cNvPr id="5" name="Footer Placeholder 4">
            <a:extLst>
              <a:ext uri="{FF2B5EF4-FFF2-40B4-BE49-F238E27FC236}">
                <a16:creationId xmlns:a16="http://schemas.microsoft.com/office/drawing/2014/main" id="{E40D986B-E58E-43B6-8A80-FFA9D8F748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140D36-2E71-4F27-967F-7A3E4C6EE197}"/>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C1609904-5327-4D2C-A445-B270A00F3B5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30FC7BEC-08C5-4D95-9C84-B48BC8AD1C9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3194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1FEA3D-0C7F-45CD-B6A0-942F707B36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8B8A12-BCE6-4D03-A637-1DEC8924BE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9755-9FF4-428A-AEB7-1A6477466741}"/>
              </a:ext>
            </a:extLst>
          </p:cNvPr>
          <p:cNvSpPr>
            <a:spLocks noGrp="1"/>
          </p:cNvSpPr>
          <p:nvPr>
            <p:ph type="dt" sz="half" idx="10"/>
          </p:nvPr>
        </p:nvSpPr>
        <p:spPr/>
        <p:txBody>
          <a:bodyPr/>
          <a:lstStyle/>
          <a:p>
            <a:fld id="{82EDB8D0-98ED-4B86-9D5F-E61ADC70144D}" type="datetimeFigureOut">
              <a:rPr lang="en-US" smtClean="0"/>
              <a:t>6/9/2023</a:t>
            </a:fld>
            <a:endParaRPr lang="en-US"/>
          </a:p>
        </p:txBody>
      </p:sp>
      <p:sp>
        <p:nvSpPr>
          <p:cNvPr id="5" name="Footer Placeholder 4">
            <a:extLst>
              <a:ext uri="{FF2B5EF4-FFF2-40B4-BE49-F238E27FC236}">
                <a16:creationId xmlns:a16="http://schemas.microsoft.com/office/drawing/2014/main" id="{A5141836-11E2-49FD-877D-53B74514A9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D24C42-4B05-4EEF-BE14-29041EC9C0E5}"/>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5BADDEB1-F604-408B-B02A-A2814606E6A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D8DF7987-332F-4D6C-81C3-990F39C76C96}"/>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6679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18" name="grafikk">
            <a:extLst>
              <a:ext uri="{FF2B5EF4-FFF2-40B4-BE49-F238E27FC236}">
                <a16:creationId xmlns:a16="http://schemas.microsoft.com/office/drawing/2014/main" id="{36A72C8F-C33A-45AB-91BF-D23C7D50EEE5}"/>
              </a:ext>
            </a:extLst>
          </p:cNvPr>
          <p:cNvSpPr/>
          <p:nvPr userDrawn="1"/>
        </p:nvSpPr>
        <p:spPr>
          <a:xfrm>
            <a:off x="1" y="1548194"/>
            <a:ext cx="12193524" cy="53098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solidFill>
                <a:srgbClr val="000000"/>
              </a:solidFill>
            </a:endParaRPr>
          </a:p>
        </p:txBody>
      </p:sp>
      <p:sp>
        <p:nvSpPr>
          <p:cNvPr id="2" name="Title 1"/>
          <p:cNvSpPr>
            <a:spLocks noGrp="1"/>
          </p:cNvSpPr>
          <p:nvPr>
            <p:ph type="ctrTitle"/>
          </p:nvPr>
        </p:nvSpPr>
        <p:spPr>
          <a:xfrm>
            <a:off x="914400" y="2535896"/>
            <a:ext cx="10363200" cy="1121846"/>
          </a:xfrm>
        </p:spPr>
        <p:txBody>
          <a:bodyPr anchor="b">
            <a:normAutofit/>
          </a:bodyPr>
          <a:lstStyle>
            <a:lvl1pPr algn="ctr">
              <a:defRPr sz="4050">
                <a:solidFill>
                  <a:srgbClr val="000000"/>
                </a:solidFill>
              </a:defRPr>
            </a:lvl1pPr>
          </a:lstStyle>
          <a:p>
            <a:r>
              <a:rPr lang="nb-NO"/>
              <a:t>Klikk for å redigere tittelstil</a:t>
            </a:r>
            <a:endParaRPr lang="en-US" dirty="0"/>
          </a:p>
        </p:txBody>
      </p:sp>
      <p:sp>
        <p:nvSpPr>
          <p:cNvPr id="3" name="Subtitle 2"/>
          <p:cNvSpPr>
            <a:spLocks noGrp="1"/>
          </p:cNvSpPr>
          <p:nvPr>
            <p:ph type="subTitle" idx="1"/>
          </p:nvPr>
        </p:nvSpPr>
        <p:spPr>
          <a:xfrm>
            <a:off x="914400" y="3795998"/>
            <a:ext cx="10363200" cy="984885"/>
          </a:xfrm>
        </p:spPr>
        <p:txBody>
          <a:bodyPr>
            <a:normAutofit/>
          </a:bodyPr>
          <a:lstStyle>
            <a:lvl1pPr marL="0" indent="0" algn="ctr">
              <a:buNone/>
              <a:defRPr sz="32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dirty="0"/>
          </a:p>
        </p:txBody>
      </p:sp>
      <p:sp>
        <p:nvSpPr>
          <p:cNvPr id="4" name="tittelside" hidden="1">
            <a:extLst>
              <a:ext uri="{FF2B5EF4-FFF2-40B4-BE49-F238E27FC236}">
                <a16:creationId xmlns:a16="http://schemas.microsoft.com/office/drawing/2014/main" id="{42594168-4B05-4509-8809-6558E9660824}"/>
              </a:ext>
            </a:extLst>
          </p:cNvPr>
          <p:cNvSpPr/>
          <p:nvPr userDrawn="1"/>
        </p:nvSpPr>
        <p:spPr>
          <a:xfrm>
            <a:off x="449705" y="97436"/>
            <a:ext cx="779488" cy="2323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solidFill>
                <a:srgbClr val="000000"/>
              </a:solidFill>
            </a:endParaRPr>
          </a:p>
        </p:txBody>
      </p:sp>
      <p:pic>
        <p:nvPicPr>
          <p:cNvPr id="7" name="Bilde 6">
            <a:extLst>
              <a:ext uri="{FF2B5EF4-FFF2-40B4-BE49-F238E27FC236}">
                <a16:creationId xmlns:a16="http://schemas.microsoft.com/office/drawing/2014/main" id="{53C00A96-9228-4E6E-AE76-CA1B57587F0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20089" y="471764"/>
            <a:ext cx="2431899" cy="580999"/>
          </a:xfrm>
          <a:prstGeom prst="rect">
            <a:avLst/>
          </a:prstGeom>
        </p:spPr>
      </p:pic>
    </p:spTree>
    <p:extLst>
      <p:ext uri="{BB962C8B-B14F-4D97-AF65-F5344CB8AC3E}">
        <p14:creationId xmlns:p14="http://schemas.microsoft.com/office/powerpoint/2010/main" val="2468963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eloverskrift">
    <p:spTree>
      <p:nvGrpSpPr>
        <p:cNvPr id="1" name=""/>
        <p:cNvGrpSpPr/>
        <p:nvPr/>
      </p:nvGrpSpPr>
      <p:grpSpPr>
        <a:xfrm>
          <a:off x="0" y="0"/>
          <a:ext cx="0" cy="0"/>
          <a:chOff x="0" y="0"/>
          <a:chExt cx="0" cy="0"/>
        </a:xfrm>
      </p:grpSpPr>
      <p:sp>
        <p:nvSpPr>
          <p:cNvPr id="10" name="Plassholder for bilde 9">
            <a:extLst>
              <a:ext uri="{FF2B5EF4-FFF2-40B4-BE49-F238E27FC236}">
                <a16:creationId xmlns:a16="http://schemas.microsoft.com/office/drawing/2014/main" id="{6E293DF4-167E-4F98-9D9A-566E0E9752FB}"/>
              </a:ext>
            </a:extLst>
          </p:cNvPr>
          <p:cNvSpPr>
            <a:spLocks noGrp="1"/>
          </p:cNvSpPr>
          <p:nvPr>
            <p:ph type="pic" sz="quarter" idx="10"/>
          </p:nvPr>
        </p:nvSpPr>
        <p:spPr>
          <a:xfrm>
            <a:off x="0" y="0"/>
            <a:ext cx="12192000" cy="4734592"/>
          </a:xfrm>
          <a:solidFill>
            <a:schemeClr val="bg1">
              <a:lumMod val="50000"/>
            </a:schemeClr>
          </a:solidFill>
        </p:spPr>
        <p:txBody>
          <a:bodyPr tIns="360000">
            <a:normAutofit/>
          </a:bodyPr>
          <a:lstStyle>
            <a:lvl1pPr marL="0" indent="0" algn="ctr">
              <a:buNone/>
              <a:defRPr sz="1400"/>
            </a:lvl1pPr>
          </a:lstStyle>
          <a:p>
            <a:r>
              <a:rPr lang="nb-NO"/>
              <a:t>Klikk på ikonet for å legge til et bilde</a:t>
            </a:r>
            <a:endParaRPr lang="nb-NO" dirty="0"/>
          </a:p>
        </p:txBody>
      </p:sp>
      <p:sp>
        <p:nvSpPr>
          <p:cNvPr id="2" name="Title 1"/>
          <p:cNvSpPr>
            <a:spLocks noGrp="1"/>
          </p:cNvSpPr>
          <p:nvPr>
            <p:ph type="title"/>
          </p:nvPr>
        </p:nvSpPr>
        <p:spPr>
          <a:xfrm>
            <a:off x="831851" y="4977980"/>
            <a:ext cx="10515600" cy="775597"/>
          </a:xfrm>
        </p:spPr>
        <p:txBody>
          <a:bodyPr anchor="ctr" anchorCtr="0">
            <a:normAutofit/>
          </a:bodyPr>
          <a:lstStyle>
            <a:lvl1pPr algn="ctr">
              <a:defRPr sz="2800" baseline="0"/>
            </a:lvl1pPr>
          </a:lstStyle>
          <a:p>
            <a:r>
              <a:rPr lang="nb-NO"/>
              <a:t>Klikk for å redigere tittelstil</a:t>
            </a:r>
            <a:endParaRPr lang="en-US" dirty="0"/>
          </a:p>
        </p:txBody>
      </p:sp>
      <p:sp>
        <p:nvSpPr>
          <p:cNvPr id="3" name="Text Placeholder 2"/>
          <p:cNvSpPr>
            <a:spLocks noGrp="1"/>
          </p:cNvSpPr>
          <p:nvPr>
            <p:ph type="body" idx="1"/>
          </p:nvPr>
        </p:nvSpPr>
        <p:spPr>
          <a:xfrm>
            <a:off x="831851" y="5800962"/>
            <a:ext cx="10515600" cy="553998"/>
          </a:xfrm>
        </p:spPr>
        <p:txBody>
          <a:bodyPr>
            <a:norm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41988252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9" name="grafikk">
            <a:extLst>
              <a:ext uri="{FF2B5EF4-FFF2-40B4-BE49-F238E27FC236}">
                <a16:creationId xmlns:a16="http://schemas.microsoft.com/office/drawing/2014/main" id="{442E5E1F-5E54-4B09-9810-9D1AFB1B9578}"/>
              </a:ext>
            </a:extLst>
          </p:cNvPr>
          <p:cNvSpPr/>
          <p:nvPr userDrawn="1"/>
        </p:nvSpPr>
        <p:spPr>
          <a:xfrm>
            <a:off x="1" y="1620203"/>
            <a:ext cx="12193524" cy="288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6A1A0E74-B8A8-4360-A367-9FF538085BF2}" type="datetimeFigureOut">
              <a:rPr lang="nb-NO" smtClean="0"/>
              <a:t>09.06.2023</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36457444-737A-4256-A71F-2C8225BFF095}" type="slidenum">
              <a:rPr lang="nb-NO" smtClean="0"/>
              <a:t>‹#›</a:t>
            </a:fld>
            <a:endParaRPr lang="nb-NO"/>
          </a:p>
        </p:txBody>
      </p:sp>
      <p:sp>
        <p:nvSpPr>
          <p:cNvPr id="8" name="Tittel 7">
            <a:extLst>
              <a:ext uri="{FF2B5EF4-FFF2-40B4-BE49-F238E27FC236}">
                <a16:creationId xmlns:a16="http://schemas.microsoft.com/office/drawing/2014/main" id="{ECCF3988-3131-4965-BFAC-2EF8935A2312}"/>
              </a:ext>
            </a:extLst>
          </p:cNvPr>
          <p:cNvSpPr>
            <a:spLocks noGrp="1"/>
          </p:cNvSpPr>
          <p:nvPr>
            <p:ph type="title"/>
          </p:nvPr>
        </p:nvSpPr>
        <p:spPr/>
        <p:txBody>
          <a:bodyPr>
            <a:normAutofit/>
          </a:bodyPr>
          <a:lstStyle>
            <a:lvl1pPr>
              <a:defRPr sz="3600" cap="none" baseline="0"/>
            </a:lvl1pPr>
          </a:lstStyle>
          <a:p>
            <a:r>
              <a:rPr lang="nb-NO"/>
              <a:t>Klikk for å redigere tittelstil</a:t>
            </a:r>
            <a:endParaRPr lang="nb-NO" dirty="0"/>
          </a:p>
        </p:txBody>
      </p:sp>
    </p:spTree>
    <p:extLst>
      <p:ext uri="{BB962C8B-B14F-4D97-AF65-F5344CB8AC3E}">
        <p14:creationId xmlns:p14="http://schemas.microsoft.com/office/powerpoint/2010/main" val="7570403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9" name="grafikk">
            <a:extLst>
              <a:ext uri="{FF2B5EF4-FFF2-40B4-BE49-F238E27FC236}">
                <a16:creationId xmlns:a16="http://schemas.microsoft.com/office/drawing/2014/main" id="{D8C7FABD-B60D-4278-8B7A-4CE212162DD1}"/>
              </a:ext>
            </a:extLst>
          </p:cNvPr>
          <p:cNvSpPr/>
          <p:nvPr userDrawn="1"/>
        </p:nvSpPr>
        <p:spPr>
          <a:xfrm>
            <a:off x="1" y="1620203"/>
            <a:ext cx="12193524" cy="288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2" name="Title 1"/>
          <p:cNvSpPr>
            <a:spLocks noGrp="1"/>
          </p:cNvSpPr>
          <p:nvPr>
            <p:ph type="title"/>
          </p:nvPr>
        </p:nvSpPr>
        <p:spPr/>
        <p:txBody>
          <a:bodyPr>
            <a:normAutofit/>
          </a:bodyPr>
          <a:lstStyle>
            <a:lvl1pPr>
              <a:defRPr sz="3600" cap="none" baseline="0"/>
            </a:lvl1pPr>
          </a:lstStyle>
          <a:p>
            <a:r>
              <a:rPr lang="nb-NO"/>
              <a:t>Klikk for å redigere tittelstil</a:t>
            </a:r>
            <a:endParaRPr lang="en-US" dirty="0"/>
          </a:p>
        </p:txBody>
      </p:sp>
      <p:sp>
        <p:nvSpPr>
          <p:cNvPr id="5" name="Date Placeholder 4"/>
          <p:cNvSpPr>
            <a:spLocks noGrp="1"/>
          </p:cNvSpPr>
          <p:nvPr>
            <p:ph type="dt" sz="half" idx="10"/>
          </p:nvPr>
        </p:nvSpPr>
        <p:spPr/>
        <p:txBody>
          <a:bodyPr/>
          <a:lstStyle/>
          <a:p>
            <a:fld id="{6A1A0E74-B8A8-4360-A367-9FF538085BF2}" type="datetimeFigureOut">
              <a:rPr lang="nb-NO" smtClean="0"/>
              <a:t>09.06.2023</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36457444-737A-4256-A71F-2C8225BFF095}" type="slidenum">
              <a:rPr lang="nb-NO" smtClean="0"/>
              <a:t>‹#›</a:t>
            </a:fld>
            <a:endParaRPr lang="nb-NO"/>
          </a:p>
        </p:txBody>
      </p:sp>
      <p:sp>
        <p:nvSpPr>
          <p:cNvPr id="8" name="Content Placeholder 2">
            <a:extLst>
              <a:ext uri="{FF2B5EF4-FFF2-40B4-BE49-F238E27FC236}">
                <a16:creationId xmlns:a16="http://schemas.microsoft.com/office/drawing/2014/main" id="{E768D46C-2C47-41CD-86BA-93183D68605A}"/>
              </a:ext>
            </a:extLst>
          </p:cNvPr>
          <p:cNvSpPr>
            <a:spLocks noGrp="1"/>
          </p:cNvSpPr>
          <p:nvPr>
            <p:ph idx="1"/>
          </p:nvPr>
        </p:nvSpPr>
        <p:spPr>
          <a:xfrm>
            <a:off x="6254893" y="2115183"/>
            <a:ext cx="5184648" cy="395310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10" name="Content Placeholder 2">
            <a:extLst>
              <a:ext uri="{FF2B5EF4-FFF2-40B4-BE49-F238E27FC236}">
                <a16:creationId xmlns:a16="http://schemas.microsoft.com/office/drawing/2014/main" id="{4239B1D9-21EF-47DC-9EB0-171837799AF0}"/>
              </a:ext>
            </a:extLst>
          </p:cNvPr>
          <p:cNvSpPr>
            <a:spLocks noGrp="1"/>
          </p:cNvSpPr>
          <p:nvPr>
            <p:ph idx="13"/>
          </p:nvPr>
        </p:nvSpPr>
        <p:spPr>
          <a:xfrm>
            <a:off x="753693" y="2115183"/>
            <a:ext cx="5184648" cy="395310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Tree>
    <p:extLst>
      <p:ext uri="{BB962C8B-B14F-4D97-AF65-F5344CB8AC3E}">
        <p14:creationId xmlns:p14="http://schemas.microsoft.com/office/powerpoint/2010/main" val="26655286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13" name="grafikk">
            <a:extLst>
              <a:ext uri="{FF2B5EF4-FFF2-40B4-BE49-F238E27FC236}">
                <a16:creationId xmlns:a16="http://schemas.microsoft.com/office/drawing/2014/main" id="{40C17E66-2E97-4F81-8F6E-EF36FBE47B27}"/>
              </a:ext>
            </a:extLst>
          </p:cNvPr>
          <p:cNvSpPr/>
          <p:nvPr userDrawn="1"/>
        </p:nvSpPr>
        <p:spPr>
          <a:xfrm>
            <a:off x="1" y="1620203"/>
            <a:ext cx="12193524" cy="288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11" name="Content Placeholder 2">
            <a:extLst>
              <a:ext uri="{FF2B5EF4-FFF2-40B4-BE49-F238E27FC236}">
                <a16:creationId xmlns:a16="http://schemas.microsoft.com/office/drawing/2014/main" id="{0290DF0D-5186-43A8-9F17-7965A23969C6}"/>
              </a:ext>
            </a:extLst>
          </p:cNvPr>
          <p:cNvSpPr>
            <a:spLocks noGrp="1"/>
          </p:cNvSpPr>
          <p:nvPr>
            <p:ph idx="13"/>
          </p:nvPr>
        </p:nvSpPr>
        <p:spPr>
          <a:xfrm>
            <a:off x="6254893" y="2583181"/>
            <a:ext cx="5184648" cy="3485110"/>
          </a:xfrm>
        </p:spPr>
        <p:txBody>
          <a:bodyPr>
            <a:normAutofit/>
          </a:bodyPr>
          <a:lstStyle>
            <a:lvl1pPr>
              <a:defRPr sz="2400"/>
            </a:lvl1pPr>
            <a:lvl2pPr>
              <a:defRPr sz="2000"/>
            </a:lvl2pPr>
            <a:lvl3pPr>
              <a:defRPr sz="1800"/>
            </a:lvl3pPr>
            <a:lvl4pPr>
              <a:defRPr sz="1600"/>
            </a:lvl4pPr>
            <a:lvl5pPr>
              <a:defRPr sz="14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12" name="Content Placeholder 2">
            <a:extLst>
              <a:ext uri="{FF2B5EF4-FFF2-40B4-BE49-F238E27FC236}">
                <a16:creationId xmlns:a16="http://schemas.microsoft.com/office/drawing/2014/main" id="{B24674BD-61C0-4B57-8F0A-E639D160D1D6}"/>
              </a:ext>
            </a:extLst>
          </p:cNvPr>
          <p:cNvSpPr>
            <a:spLocks noGrp="1"/>
          </p:cNvSpPr>
          <p:nvPr>
            <p:ph idx="14"/>
          </p:nvPr>
        </p:nvSpPr>
        <p:spPr>
          <a:xfrm>
            <a:off x="753693" y="2583181"/>
            <a:ext cx="5184648" cy="3485110"/>
          </a:xfrm>
        </p:spPr>
        <p:txBody>
          <a:bodyPr>
            <a:normAutofit/>
          </a:bodyPr>
          <a:lstStyle>
            <a:lvl1pPr>
              <a:defRPr sz="2400"/>
            </a:lvl1pPr>
            <a:lvl2pPr>
              <a:defRPr sz="2000"/>
            </a:lvl2pPr>
            <a:lvl3pPr>
              <a:defRPr sz="1800"/>
            </a:lvl3pPr>
            <a:lvl4pPr>
              <a:defRPr sz="1600"/>
            </a:lvl4pPr>
            <a:lvl5pPr>
              <a:defRPr sz="14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3" name="Text Placeholder 2"/>
          <p:cNvSpPr>
            <a:spLocks noGrp="1"/>
          </p:cNvSpPr>
          <p:nvPr>
            <p:ph type="body" idx="1"/>
          </p:nvPr>
        </p:nvSpPr>
        <p:spPr>
          <a:xfrm>
            <a:off x="753693" y="2115183"/>
            <a:ext cx="5184648" cy="36933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5" name="Text Placeholder 4"/>
          <p:cNvSpPr>
            <a:spLocks noGrp="1"/>
          </p:cNvSpPr>
          <p:nvPr>
            <p:ph type="body" sz="quarter" idx="3"/>
          </p:nvPr>
        </p:nvSpPr>
        <p:spPr>
          <a:xfrm>
            <a:off x="6254892" y="2115183"/>
            <a:ext cx="5184648" cy="36933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7" name="Date Placeholder 6"/>
          <p:cNvSpPr>
            <a:spLocks noGrp="1"/>
          </p:cNvSpPr>
          <p:nvPr>
            <p:ph type="dt" sz="half" idx="10"/>
          </p:nvPr>
        </p:nvSpPr>
        <p:spPr/>
        <p:txBody>
          <a:bodyPr/>
          <a:lstStyle/>
          <a:p>
            <a:fld id="{6A1A0E74-B8A8-4360-A367-9FF538085BF2}" type="datetimeFigureOut">
              <a:rPr lang="nb-NO" smtClean="0"/>
              <a:t>09.06.2023</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36457444-737A-4256-A71F-2C8225BFF095}" type="slidenum">
              <a:rPr lang="nb-NO" smtClean="0"/>
              <a:t>‹#›</a:t>
            </a:fld>
            <a:endParaRPr lang="nb-NO"/>
          </a:p>
        </p:txBody>
      </p:sp>
      <p:sp>
        <p:nvSpPr>
          <p:cNvPr id="10" name="Tittel 9">
            <a:extLst>
              <a:ext uri="{FF2B5EF4-FFF2-40B4-BE49-F238E27FC236}">
                <a16:creationId xmlns:a16="http://schemas.microsoft.com/office/drawing/2014/main" id="{C82FA1FD-E97A-4C0F-AA26-530A2E5063FD}"/>
              </a:ext>
            </a:extLst>
          </p:cNvPr>
          <p:cNvSpPr>
            <a:spLocks noGrp="1"/>
          </p:cNvSpPr>
          <p:nvPr>
            <p:ph type="title"/>
          </p:nvPr>
        </p:nvSpPr>
        <p:spPr/>
        <p:txBody>
          <a:bodyPr>
            <a:normAutofit/>
          </a:bodyPr>
          <a:lstStyle>
            <a:lvl1pPr>
              <a:defRPr sz="3600" cap="none" baseline="0"/>
            </a:lvl1pPr>
          </a:lstStyle>
          <a:p>
            <a:r>
              <a:rPr lang="nb-NO"/>
              <a:t>Klikk for å redigere tittelstil</a:t>
            </a:r>
            <a:endParaRPr lang="nb-NO" dirty="0"/>
          </a:p>
        </p:txBody>
      </p:sp>
    </p:spTree>
    <p:extLst>
      <p:ext uri="{BB962C8B-B14F-4D97-AF65-F5344CB8AC3E}">
        <p14:creationId xmlns:p14="http://schemas.microsoft.com/office/powerpoint/2010/main" val="30571006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tel, tekst og bilde HØYRE">
    <p:spTree>
      <p:nvGrpSpPr>
        <p:cNvPr id="1" name=""/>
        <p:cNvGrpSpPr/>
        <p:nvPr/>
      </p:nvGrpSpPr>
      <p:grpSpPr>
        <a:xfrm>
          <a:off x="0" y="0"/>
          <a:ext cx="0" cy="0"/>
          <a:chOff x="0" y="0"/>
          <a:chExt cx="0" cy="0"/>
        </a:xfrm>
      </p:grpSpPr>
      <p:sp>
        <p:nvSpPr>
          <p:cNvPr id="13" name="Plassholder for bilde 9">
            <a:extLst>
              <a:ext uri="{FF2B5EF4-FFF2-40B4-BE49-F238E27FC236}">
                <a16:creationId xmlns:a16="http://schemas.microsoft.com/office/drawing/2014/main" id="{5ACCAEB8-6144-42EB-BBDC-F55020068F26}"/>
              </a:ext>
            </a:extLst>
          </p:cNvPr>
          <p:cNvSpPr>
            <a:spLocks noGrp="1"/>
          </p:cNvSpPr>
          <p:nvPr>
            <p:ph type="pic" sz="quarter" idx="13"/>
          </p:nvPr>
        </p:nvSpPr>
        <p:spPr>
          <a:xfrm>
            <a:off x="5303139" y="0"/>
            <a:ext cx="6888861" cy="6858000"/>
          </a:xfrm>
          <a:solidFill>
            <a:schemeClr val="bg1">
              <a:lumMod val="50000"/>
            </a:schemeClr>
          </a:solidFill>
        </p:spPr>
        <p:txBody>
          <a:bodyPr tIns="360000">
            <a:normAutofit/>
          </a:bodyPr>
          <a:lstStyle>
            <a:lvl1pPr marL="0" indent="0" algn="ctr">
              <a:buNone/>
              <a:defRPr sz="1400"/>
            </a:lvl1pPr>
          </a:lstStyle>
          <a:p>
            <a:r>
              <a:rPr lang="nb-NO"/>
              <a:t>Klikk på ikonet for å legge til et bilde</a:t>
            </a:r>
            <a:endParaRPr lang="nb-NO" dirty="0"/>
          </a:p>
        </p:txBody>
      </p:sp>
      <p:sp>
        <p:nvSpPr>
          <p:cNvPr id="5" name="Date Placeholder 4"/>
          <p:cNvSpPr>
            <a:spLocks noGrp="1"/>
          </p:cNvSpPr>
          <p:nvPr>
            <p:ph type="dt" sz="half" idx="10"/>
          </p:nvPr>
        </p:nvSpPr>
        <p:spPr/>
        <p:txBody>
          <a:bodyPr/>
          <a:lstStyle/>
          <a:p>
            <a:fld id="{6A1A0E74-B8A8-4360-A367-9FF538085BF2}" type="datetimeFigureOut">
              <a:rPr lang="nb-NO" smtClean="0"/>
              <a:t>09.06.2023</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36457444-737A-4256-A71F-2C8225BFF095}" type="slidenum">
              <a:rPr lang="nb-NO" smtClean="0"/>
              <a:t>‹#›</a:t>
            </a:fld>
            <a:endParaRPr lang="nb-NO"/>
          </a:p>
        </p:txBody>
      </p:sp>
      <p:pic>
        <p:nvPicPr>
          <p:cNvPr id="8" name="logo_gul">
            <a:extLst>
              <a:ext uri="{FF2B5EF4-FFF2-40B4-BE49-F238E27FC236}">
                <a16:creationId xmlns:a16="http://schemas.microsoft.com/office/drawing/2014/main" id="{FC393D3E-C050-40F9-816F-B6EA7FC3FB3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358969" y="457257"/>
            <a:ext cx="548640" cy="612362"/>
          </a:xfrm>
          <a:prstGeom prst="rect">
            <a:avLst/>
          </a:prstGeom>
        </p:spPr>
      </p:pic>
      <p:pic>
        <p:nvPicPr>
          <p:cNvPr id="9" name="logo_beige" descr="Et bilde som inneholder verktøy, skrunøkkel&#10;&#10;Beskrivelse som er generert med høy visshet" hidden="1">
            <a:extLst>
              <a:ext uri="{FF2B5EF4-FFF2-40B4-BE49-F238E27FC236}">
                <a16:creationId xmlns:a16="http://schemas.microsoft.com/office/drawing/2014/main" id="{ABE5CBE6-E2D6-4553-A491-4D45E48597A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358969" y="457257"/>
            <a:ext cx="548640" cy="612362"/>
          </a:xfrm>
          <a:prstGeom prst="rect">
            <a:avLst/>
          </a:prstGeom>
        </p:spPr>
      </p:pic>
      <p:pic>
        <p:nvPicPr>
          <p:cNvPr id="10" name="logo_bla" descr="Et bilde som inneholder objekt&#10;&#10;Beskrivelse som er generert med høy visshet" hidden="1">
            <a:extLst>
              <a:ext uri="{FF2B5EF4-FFF2-40B4-BE49-F238E27FC236}">
                <a16:creationId xmlns:a16="http://schemas.microsoft.com/office/drawing/2014/main" id="{810A30F1-52BB-4D05-9919-9D60AECB7734}"/>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358969" y="457257"/>
            <a:ext cx="548640" cy="612362"/>
          </a:xfrm>
          <a:prstGeom prst="rect">
            <a:avLst/>
          </a:prstGeom>
        </p:spPr>
      </p:pic>
      <p:sp>
        <p:nvSpPr>
          <p:cNvPr id="15" name="Plassholder for tekst 14">
            <a:extLst>
              <a:ext uri="{FF2B5EF4-FFF2-40B4-BE49-F238E27FC236}">
                <a16:creationId xmlns:a16="http://schemas.microsoft.com/office/drawing/2014/main" id="{110E2EE2-CC4E-47F3-AABC-347A7D985C8A}"/>
              </a:ext>
            </a:extLst>
          </p:cNvPr>
          <p:cNvSpPr>
            <a:spLocks noGrp="1"/>
          </p:cNvSpPr>
          <p:nvPr>
            <p:ph type="body" sz="quarter" idx="14"/>
          </p:nvPr>
        </p:nvSpPr>
        <p:spPr>
          <a:xfrm>
            <a:off x="752460" y="1480991"/>
            <a:ext cx="4155149" cy="4695972"/>
          </a:xfrm>
        </p:spPr>
        <p:txBody>
          <a:bodyPr>
            <a:normAutofit/>
          </a:bodyPr>
          <a:lstStyle>
            <a:lvl1pPr marL="0" indent="0">
              <a:buNone/>
              <a:defRPr sz="1400"/>
            </a:lvl1pPr>
          </a:lstStyle>
          <a:p>
            <a:pPr lvl="0"/>
            <a:r>
              <a:rPr lang="nb-NO"/>
              <a:t>Klikk for å redigere tekststiler i malen</a:t>
            </a:r>
          </a:p>
        </p:txBody>
      </p:sp>
      <p:sp>
        <p:nvSpPr>
          <p:cNvPr id="12" name="Title 1">
            <a:extLst>
              <a:ext uri="{FF2B5EF4-FFF2-40B4-BE49-F238E27FC236}">
                <a16:creationId xmlns:a16="http://schemas.microsoft.com/office/drawing/2014/main" id="{D054E4EC-00C2-4E18-90E6-EF2CA9475D8F}"/>
              </a:ext>
            </a:extLst>
          </p:cNvPr>
          <p:cNvSpPr>
            <a:spLocks noGrp="1"/>
          </p:cNvSpPr>
          <p:nvPr>
            <p:ph type="title"/>
          </p:nvPr>
        </p:nvSpPr>
        <p:spPr>
          <a:xfrm>
            <a:off x="752459" y="288398"/>
            <a:ext cx="3326055" cy="830997"/>
          </a:xfrm>
        </p:spPr>
        <p:txBody>
          <a:bodyPr anchor="b" anchorCtr="0">
            <a:normAutofit/>
          </a:bodyPr>
          <a:lstStyle>
            <a:lvl1pPr>
              <a:spcAft>
                <a:spcPts val="0"/>
              </a:spcAft>
              <a:defRPr sz="2000" cap="none" baseline="0"/>
            </a:lvl1pPr>
          </a:lstStyle>
          <a:p>
            <a:r>
              <a:rPr lang="nb-NO"/>
              <a:t>Klikk for å redigere tittelstil</a:t>
            </a:r>
            <a:endParaRPr lang="en-US" dirty="0"/>
          </a:p>
        </p:txBody>
      </p:sp>
    </p:spTree>
    <p:extLst>
      <p:ext uri="{BB962C8B-B14F-4D97-AF65-F5344CB8AC3E}">
        <p14:creationId xmlns:p14="http://schemas.microsoft.com/office/powerpoint/2010/main" val="7586881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tel, tekst og bilde VENSTRE">
    <p:spTree>
      <p:nvGrpSpPr>
        <p:cNvPr id="1" name=""/>
        <p:cNvGrpSpPr/>
        <p:nvPr/>
      </p:nvGrpSpPr>
      <p:grpSpPr>
        <a:xfrm>
          <a:off x="0" y="0"/>
          <a:ext cx="0" cy="0"/>
          <a:chOff x="0" y="0"/>
          <a:chExt cx="0" cy="0"/>
        </a:xfrm>
      </p:grpSpPr>
      <p:sp>
        <p:nvSpPr>
          <p:cNvPr id="13" name="Plassholder for bilde 9">
            <a:extLst>
              <a:ext uri="{FF2B5EF4-FFF2-40B4-BE49-F238E27FC236}">
                <a16:creationId xmlns:a16="http://schemas.microsoft.com/office/drawing/2014/main" id="{5ACCAEB8-6144-42EB-BBDC-F55020068F26}"/>
              </a:ext>
            </a:extLst>
          </p:cNvPr>
          <p:cNvSpPr>
            <a:spLocks noGrp="1"/>
          </p:cNvSpPr>
          <p:nvPr>
            <p:ph type="pic" sz="quarter" idx="13"/>
          </p:nvPr>
        </p:nvSpPr>
        <p:spPr>
          <a:xfrm>
            <a:off x="2" y="0"/>
            <a:ext cx="5280660" cy="6858000"/>
          </a:xfrm>
          <a:solidFill>
            <a:schemeClr val="bg1">
              <a:lumMod val="50000"/>
            </a:schemeClr>
          </a:solidFill>
        </p:spPr>
        <p:txBody>
          <a:bodyPr tIns="360000">
            <a:normAutofit/>
          </a:bodyPr>
          <a:lstStyle>
            <a:lvl1pPr marL="0" indent="0" algn="ctr">
              <a:buNone/>
              <a:defRPr sz="1400"/>
            </a:lvl1pPr>
          </a:lstStyle>
          <a:p>
            <a:r>
              <a:rPr lang="nb-NO"/>
              <a:t>Klikk på ikonet for å legge til et bilde</a:t>
            </a:r>
            <a:endParaRPr lang="nb-NO" dirty="0"/>
          </a:p>
        </p:txBody>
      </p:sp>
      <p:sp>
        <p:nvSpPr>
          <p:cNvPr id="5" name="Date Placeholder 4"/>
          <p:cNvSpPr>
            <a:spLocks noGrp="1"/>
          </p:cNvSpPr>
          <p:nvPr>
            <p:ph type="dt" sz="half" idx="10"/>
          </p:nvPr>
        </p:nvSpPr>
        <p:spPr/>
        <p:txBody>
          <a:bodyPr/>
          <a:lstStyle/>
          <a:p>
            <a:fld id="{6A1A0E74-B8A8-4360-A367-9FF538085BF2}" type="datetimeFigureOut">
              <a:rPr lang="nb-NO" smtClean="0"/>
              <a:t>09.06.2023</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36457444-737A-4256-A71F-2C8225BFF095}" type="slidenum">
              <a:rPr lang="nb-NO" smtClean="0"/>
              <a:t>‹#›</a:t>
            </a:fld>
            <a:endParaRPr lang="nb-NO"/>
          </a:p>
        </p:txBody>
      </p:sp>
      <p:sp>
        <p:nvSpPr>
          <p:cNvPr id="15" name="Plassholder for tekst 14">
            <a:extLst>
              <a:ext uri="{FF2B5EF4-FFF2-40B4-BE49-F238E27FC236}">
                <a16:creationId xmlns:a16="http://schemas.microsoft.com/office/drawing/2014/main" id="{110E2EE2-CC4E-47F3-AABC-347A7D985C8A}"/>
              </a:ext>
            </a:extLst>
          </p:cNvPr>
          <p:cNvSpPr>
            <a:spLocks noGrp="1"/>
          </p:cNvSpPr>
          <p:nvPr>
            <p:ph type="body" sz="quarter" idx="14"/>
          </p:nvPr>
        </p:nvSpPr>
        <p:spPr>
          <a:xfrm>
            <a:off x="6144768" y="1480991"/>
            <a:ext cx="5294773" cy="4695972"/>
          </a:xfrm>
        </p:spPr>
        <p:txBody>
          <a:bodyPr>
            <a:normAutofit/>
          </a:bodyPr>
          <a:lstStyle>
            <a:lvl1pPr marL="0" indent="0">
              <a:buNone/>
              <a:defRPr sz="1400"/>
            </a:lvl1pPr>
          </a:lstStyle>
          <a:p>
            <a:pPr lvl="0"/>
            <a:r>
              <a:rPr lang="nb-NO"/>
              <a:t>Klikk for å redigere tekststiler i malen</a:t>
            </a:r>
          </a:p>
        </p:txBody>
      </p:sp>
      <p:sp>
        <p:nvSpPr>
          <p:cNvPr id="10" name="Title 1">
            <a:extLst>
              <a:ext uri="{FF2B5EF4-FFF2-40B4-BE49-F238E27FC236}">
                <a16:creationId xmlns:a16="http://schemas.microsoft.com/office/drawing/2014/main" id="{51F5788C-2F9F-421F-A3B1-5E4BD0F8017D}"/>
              </a:ext>
            </a:extLst>
          </p:cNvPr>
          <p:cNvSpPr>
            <a:spLocks noGrp="1"/>
          </p:cNvSpPr>
          <p:nvPr>
            <p:ph type="title"/>
          </p:nvPr>
        </p:nvSpPr>
        <p:spPr>
          <a:xfrm>
            <a:off x="6144768" y="288398"/>
            <a:ext cx="4334653" cy="830997"/>
          </a:xfrm>
        </p:spPr>
        <p:txBody>
          <a:bodyPr anchor="b" anchorCtr="0">
            <a:normAutofit/>
          </a:bodyPr>
          <a:lstStyle>
            <a:lvl1pPr>
              <a:spcAft>
                <a:spcPts val="0"/>
              </a:spcAft>
              <a:defRPr sz="2000" cap="none" baseline="0"/>
            </a:lvl1pPr>
          </a:lstStyle>
          <a:p>
            <a:r>
              <a:rPr lang="nb-NO"/>
              <a:t>Klikk for å redigere tittelstil</a:t>
            </a:r>
            <a:endParaRPr lang="en-US" dirty="0"/>
          </a:p>
        </p:txBody>
      </p:sp>
    </p:spTree>
    <p:extLst>
      <p:ext uri="{BB962C8B-B14F-4D97-AF65-F5344CB8AC3E}">
        <p14:creationId xmlns:p14="http://schemas.microsoft.com/office/powerpoint/2010/main" val="7052867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tel, bilde og teks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1A0E74-B8A8-4360-A367-9FF538085BF2}" type="datetimeFigureOut">
              <a:rPr lang="nb-NO" smtClean="0"/>
              <a:t>09.06.2023</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36457444-737A-4256-A71F-2C8225BFF095}" type="slidenum">
              <a:rPr lang="nb-NO" smtClean="0"/>
              <a:t>‹#›</a:t>
            </a:fld>
            <a:endParaRPr lang="nb-NO"/>
          </a:p>
        </p:txBody>
      </p:sp>
      <p:sp>
        <p:nvSpPr>
          <p:cNvPr id="6" name="Plassholder for bilde 9">
            <a:extLst>
              <a:ext uri="{FF2B5EF4-FFF2-40B4-BE49-F238E27FC236}">
                <a16:creationId xmlns:a16="http://schemas.microsoft.com/office/drawing/2014/main" id="{E4C9F498-6F44-4CA2-AF18-37B16BED12C0}"/>
              </a:ext>
            </a:extLst>
          </p:cNvPr>
          <p:cNvSpPr>
            <a:spLocks noGrp="1" noChangeAspect="1"/>
          </p:cNvSpPr>
          <p:nvPr>
            <p:ph type="pic" sz="quarter" idx="13"/>
          </p:nvPr>
        </p:nvSpPr>
        <p:spPr>
          <a:xfrm>
            <a:off x="720082" y="1847023"/>
            <a:ext cx="6248810" cy="3514958"/>
          </a:xfrm>
          <a:solidFill>
            <a:schemeClr val="bg1">
              <a:lumMod val="50000"/>
            </a:schemeClr>
          </a:solidFill>
        </p:spPr>
        <p:txBody>
          <a:bodyPr tIns="360000">
            <a:normAutofit/>
          </a:bodyPr>
          <a:lstStyle>
            <a:lvl1pPr marL="0" indent="0" algn="ctr">
              <a:buNone/>
              <a:defRPr sz="1400"/>
            </a:lvl1pPr>
          </a:lstStyle>
          <a:p>
            <a:r>
              <a:rPr lang="nb-NO"/>
              <a:t>Klikk på ikonet for å legge til et bilde</a:t>
            </a:r>
            <a:endParaRPr lang="nb-NO" dirty="0"/>
          </a:p>
        </p:txBody>
      </p:sp>
      <p:sp>
        <p:nvSpPr>
          <p:cNvPr id="8" name="Plassholder for tekst 14">
            <a:extLst>
              <a:ext uri="{FF2B5EF4-FFF2-40B4-BE49-F238E27FC236}">
                <a16:creationId xmlns:a16="http://schemas.microsoft.com/office/drawing/2014/main" id="{0F42FF05-9A5C-42EA-96C3-47171AE49D66}"/>
              </a:ext>
            </a:extLst>
          </p:cNvPr>
          <p:cNvSpPr>
            <a:spLocks noGrp="1"/>
          </p:cNvSpPr>
          <p:nvPr>
            <p:ph type="body" sz="quarter" idx="14"/>
          </p:nvPr>
        </p:nvSpPr>
        <p:spPr>
          <a:xfrm>
            <a:off x="7536943" y="1847032"/>
            <a:ext cx="3902599" cy="4329930"/>
          </a:xfrm>
        </p:spPr>
        <p:txBody>
          <a:bodyPr>
            <a:normAutofit/>
          </a:bodyPr>
          <a:lstStyle>
            <a:lvl1pPr marL="0" indent="0">
              <a:buNone/>
              <a:defRPr sz="1400"/>
            </a:lvl1pPr>
          </a:lstStyle>
          <a:p>
            <a:pPr lvl="0"/>
            <a:r>
              <a:rPr lang="nb-NO"/>
              <a:t>Klikk for å redigere tekststiler i malen</a:t>
            </a:r>
          </a:p>
        </p:txBody>
      </p:sp>
      <p:sp>
        <p:nvSpPr>
          <p:cNvPr id="10" name="Title 1">
            <a:extLst>
              <a:ext uri="{FF2B5EF4-FFF2-40B4-BE49-F238E27FC236}">
                <a16:creationId xmlns:a16="http://schemas.microsoft.com/office/drawing/2014/main" id="{DADD6478-91A1-4964-ACA2-E26D9F4BD632}"/>
              </a:ext>
            </a:extLst>
          </p:cNvPr>
          <p:cNvSpPr>
            <a:spLocks noGrp="1"/>
          </p:cNvSpPr>
          <p:nvPr>
            <p:ph type="title"/>
          </p:nvPr>
        </p:nvSpPr>
        <p:spPr>
          <a:xfrm>
            <a:off x="7536943" y="681038"/>
            <a:ext cx="3902598" cy="830997"/>
          </a:xfrm>
        </p:spPr>
        <p:txBody>
          <a:bodyPr anchor="b" anchorCtr="0">
            <a:normAutofit/>
          </a:bodyPr>
          <a:lstStyle>
            <a:lvl1pPr>
              <a:spcAft>
                <a:spcPts val="0"/>
              </a:spcAft>
              <a:defRPr sz="2000" cap="none" baseline="0"/>
            </a:lvl1pPr>
          </a:lstStyle>
          <a:p>
            <a:r>
              <a:rPr lang="nb-NO"/>
              <a:t>Klikk for å redigere tittelstil</a:t>
            </a:r>
            <a:endParaRPr lang="en-US" dirty="0"/>
          </a:p>
        </p:txBody>
      </p:sp>
    </p:spTree>
    <p:extLst>
      <p:ext uri="{BB962C8B-B14F-4D97-AF65-F5344CB8AC3E}">
        <p14:creationId xmlns:p14="http://schemas.microsoft.com/office/powerpoint/2010/main" val="1886585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838200" y="1825625"/>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p>
            <a:fld id="{82EDB8D0-98ED-4B86-9D5F-E61ADC70144D}" type="datetimeFigureOut">
              <a:rPr lang="en-US" smtClean="0"/>
              <a:t>6/9/2023</a:t>
            </a:fld>
            <a:endParaRPr lang="en-US" dirty="0"/>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92698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or tekst">
    <p:spTree>
      <p:nvGrpSpPr>
        <p:cNvPr id="1" name=""/>
        <p:cNvGrpSpPr/>
        <p:nvPr/>
      </p:nvGrpSpPr>
      <p:grpSpPr>
        <a:xfrm>
          <a:off x="0" y="0"/>
          <a:ext cx="0" cy="0"/>
          <a:chOff x="0" y="0"/>
          <a:chExt cx="0" cy="0"/>
        </a:xfrm>
      </p:grpSpPr>
      <p:sp>
        <p:nvSpPr>
          <p:cNvPr id="12" name="Plassholder for tekst 7">
            <a:extLst>
              <a:ext uri="{FF2B5EF4-FFF2-40B4-BE49-F238E27FC236}">
                <a16:creationId xmlns:a16="http://schemas.microsoft.com/office/drawing/2014/main" id="{E63E4E42-00DC-4CD8-8D2A-A2ED1C35DDD0}"/>
              </a:ext>
            </a:extLst>
          </p:cNvPr>
          <p:cNvSpPr>
            <a:spLocks noGrp="1"/>
          </p:cNvSpPr>
          <p:nvPr>
            <p:ph type="body" sz="quarter" idx="15"/>
          </p:nvPr>
        </p:nvSpPr>
        <p:spPr>
          <a:xfrm>
            <a:off x="1479550" y="2438271"/>
            <a:ext cx="8999871" cy="3738692"/>
          </a:xfrm>
        </p:spPr>
        <p:txBody>
          <a:bodyPr anchor="t" anchorCtr="0">
            <a:normAutofit/>
          </a:bodyPr>
          <a:lstStyle>
            <a:lvl1pPr marL="0" indent="0">
              <a:buNone/>
              <a:defRPr sz="1800"/>
            </a:lvl1pPr>
          </a:lstStyle>
          <a:p>
            <a:pPr lvl="0"/>
            <a:r>
              <a:rPr lang="nb-NO"/>
              <a:t>Klikk for å redigere tekststiler i malen</a:t>
            </a:r>
          </a:p>
        </p:txBody>
      </p:sp>
      <p:sp>
        <p:nvSpPr>
          <p:cNvPr id="3" name="Date Placeholder 2"/>
          <p:cNvSpPr>
            <a:spLocks noGrp="1"/>
          </p:cNvSpPr>
          <p:nvPr>
            <p:ph type="dt" sz="half" idx="10"/>
          </p:nvPr>
        </p:nvSpPr>
        <p:spPr/>
        <p:txBody>
          <a:bodyPr/>
          <a:lstStyle/>
          <a:p>
            <a:fld id="{6A1A0E74-B8A8-4360-A367-9FF538085BF2}" type="datetimeFigureOut">
              <a:rPr lang="nb-NO" smtClean="0"/>
              <a:t>09.06.2023</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36457444-737A-4256-A71F-2C8225BFF095}" type="slidenum">
              <a:rPr lang="nb-NO" smtClean="0"/>
              <a:t>‹#›</a:t>
            </a:fld>
            <a:endParaRPr lang="nb-NO"/>
          </a:p>
        </p:txBody>
      </p:sp>
      <p:sp>
        <p:nvSpPr>
          <p:cNvPr id="8" name="Plassholder for tekst 7">
            <a:extLst>
              <a:ext uri="{FF2B5EF4-FFF2-40B4-BE49-F238E27FC236}">
                <a16:creationId xmlns:a16="http://schemas.microsoft.com/office/drawing/2014/main" id="{4FBCB943-AE00-4825-843E-FE156C6BDC30}"/>
              </a:ext>
            </a:extLst>
          </p:cNvPr>
          <p:cNvSpPr>
            <a:spLocks noGrp="1"/>
          </p:cNvSpPr>
          <p:nvPr>
            <p:ph type="body" sz="quarter" idx="13"/>
          </p:nvPr>
        </p:nvSpPr>
        <p:spPr>
          <a:xfrm>
            <a:off x="1479550" y="1212534"/>
            <a:ext cx="8999871" cy="984885"/>
          </a:xfrm>
        </p:spPr>
        <p:txBody>
          <a:bodyPr anchor="b" anchorCtr="0">
            <a:normAutofit/>
          </a:bodyPr>
          <a:lstStyle>
            <a:lvl1pPr marL="0" indent="0">
              <a:buNone/>
              <a:defRPr sz="3200"/>
            </a:lvl1pPr>
          </a:lstStyle>
          <a:p>
            <a:pPr lvl="0"/>
            <a:r>
              <a:rPr lang="nb-NO"/>
              <a:t>Klikk for å redigere tekststiler i malen</a:t>
            </a:r>
          </a:p>
        </p:txBody>
      </p:sp>
      <p:pic>
        <p:nvPicPr>
          <p:cNvPr id="6" name="Bilde 5">
            <a:extLst>
              <a:ext uri="{FF2B5EF4-FFF2-40B4-BE49-F238E27FC236}">
                <a16:creationId xmlns:a16="http://schemas.microsoft.com/office/drawing/2014/main" id="{3F609443-9AE4-46E7-8FE7-2CE88496B03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20090" y="471764"/>
            <a:ext cx="2179324" cy="520657"/>
          </a:xfrm>
          <a:prstGeom prst="rect">
            <a:avLst/>
          </a:prstGeom>
        </p:spPr>
      </p:pic>
    </p:spTree>
    <p:extLst>
      <p:ext uri="{BB962C8B-B14F-4D97-AF65-F5344CB8AC3E}">
        <p14:creationId xmlns:p14="http://schemas.microsoft.com/office/powerpoint/2010/main" val="39067397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cap="none" baseline="0"/>
            </a:lvl1p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6A1A0E74-B8A8-4360-A367-9FF538085BF2}" type="datetimeFigureOut">
              <a:rPr lang="nb-NO" smtClean="0"/>
              <a:t>09.06.2023</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36457444-737A-4256-A71F-2C8225BFF095}" type="slidenum">
              <a:rPr lang="nb-NO" smtClean="0"/>
              <a:t>‹#›</a:t>
            </a:fld>
            <a:endParaRPr lang="nb-NO"/>
          </a:p>
        </p:txBody>
      </p:sp>
    </p:spTree>
    <p:extLst>
      <p:ext uri="{BB962C8B-B14F-4D97-AF65-F5344CB8AC3E}">
        <p14:creationId xmlns:p14="http://schemas.microsoft.com/office/powerpoint/2010/main" val="28309350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1A0E74-B8A8-4360-A367-9FF538085BF2}" type="datetimeFigureOut">
              <a:rPr lang="nb-NO" smtClean="0"/>
              <a:t>09.06.2023</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36457444-737A-4256-A71F-2C8225BFF095}" type="slidenum">
              <a:rPr lang="nb-NO" smtClean="0"/>
              <a:t>‹#›</a:t>
            </a:fld>
            <a:endParaRPr lang="nb-NO"/>
          </a:p>
        </p:txBody>
      </p:sp>
    </p:spTree>
    <p:extLst>
      <p:ext uri="{BB962C8B-B14F-4D97-AF65-F5344CB8AC3E}">
        <p14:creationId xmlns:p14="http://schemas.microsoft.com/office/powerpoint/2010/main" val="1683827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Logoside">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A63DFC49-49A2-44B8-B23A-B4A841426F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4795" y="2102571"/>
            <a:ext cx="2442410" cy="2422259"/>
          </a:xfrm>
          <a:prstGeom prst="rect">
            <a:avLst/>
          </a:prstGeom>
        </p:spPr>
      </p:pic>
      <p:sp>
        <p:nvSpPr>
          <p:cNvPr id="2" name="TekstSylinder 1">
            <a:extLst>
              <a:ext uri="{FF2B5EF4-FFF2-40B4-BE49-F238E27FC236}">
                <a16:creationId xmlns:a16="http://schemas.microsoft.com/office/drawing/2014/main" id="{0547DE91-F021-4E3A-9BBE-7FC68723FEC6}"/>
              </a:ext>
            </a:extLst>
          </p:cNvPr>
          <p:cNvSpPr txBox="1"/>
          <p:nvPr userDrawn="1"/>
        </p:nvSpPr>
        <p:spPr>
          <a:xfrm>
            <a:off x="2316480" y="5035631"/>
            <a:ext cx="7559040" cy="292388"/>
          </a:xfrm>
          <a:prstGeom prst="rect">
            <a:avLst/>
          </a:prstGeom>
          <a:noFill/>
        </p:spPr>
        <p:txBody>
          <a:bodyPr wrap="square" rtlCol="0">
            <a:spAutoFit/>
          </a:bodyPr>
          <a:lstStyle/>
          <a:p>
            <a:pPr algn="ctr"/>
            <a:r>
              <a:rPr lang="nb-NO" sz="1300" dirty="0"/>
              <a:t>trondelagfylke.no | fb.com/</a:t>
            </a:r>
            <a:r>
              <a:rPr lang="nb-NO" sz="1300" dirty="0" err="1"/>
              <a:t>trondelagfylke</a:t>
            </a:r>
            <a:endParaRPr lang="nb-NO" sz="1300" dirty="0"/>
          </a:p>
        </p:txBody>
      </p:sp>
    </p:spTree>
    <p:extLst>
      <p:ext uri="{BB962C8B-B14F-4D97-AF65-F5344CB8AC3E}">
        <p14:creationId xmlns:p14="http://schemas.microsoft.com/office/powerpoint/2010/main" val="16750800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18" name="grafikk">
            <a:extLst>
              <a:ext uri="{FF2B5EF4-FFF2-40B4-BE49-F238E27FC236}">
                <a16:creationId xmlns:a16="http://schemas.microsoft.com/office/drawing/2014/main" id="{36A72C8F-C33A-45AB-91BF-D23C7D50EEE5}"/>
              </a:ext>
            </a:extLst>
          </p:cNvPr>
          <p:cNvSpPr/>
          <p:nvPr userDrawn="1"/>
        </p:nvSpPr>
        <p:spPr>
          <a:xfrm>
            <a:off x="1" y="1548194"/>
            <a:ext cx="12193524" cy="53098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solidFill>
                <a:srgbClr val="000000"/>
              </a:solidFill>
            </a:endParaRPr>
          </a:p>
        </p:txBody>
      </p:sp>
      <p:sp>
        <p:nvSpPr>
          <p:cNvPr id="2" name="Title 1"/>
          <p:cNvSpPr>
            <a:spLocks noGrp="1"/>
          </p:cNvSpPr>
          <p:nvPr>
            <p:ph type="ctrTitle"/>
          </p:nvPr>
        </p:nvSpPr>
        <p:spPr>
          <a:xfrm>
            <a:off x="914400" y="2535896"/>
            <a:ext cx="10363200" cy="1121846"/>
          </a:xfrm>
        </p:spPr>
        <p:txBody>
          <a:bodyPr anchor="b">
            <a:normAutofit/>
          </a:bodyPr>
          <a:lstStyle>
            <a:lvl1pPr algn="ctr">
              <a:defRPr sz="4050">
                <a:solidFill>
                  <a:srgbClr val="000000"/>
                </a:solidFill>
              </a:defRPr>
            </a:lvl1pPr>
          </a:lstStyle>
          <a:p>
            <a:r>
              <a:rPr lang="nb-NO"/>
              <a:t>Klikk for å redigere tittelstil</a:t>
            </a:r>
            <a:endParaRPr lang="en-US" dirty="0"/>
          </a:p>
        </p:txBody>
      </p:sp>
      <p:sp>
        <p:nvSpPr>
          <p:cNvPr id="3" name="Subtitle 2"/>
          <p:cNvSpPr>
            <a:spLocks noGrp="1"/>
          </p:cNvSpPr>
          <p:nvPr>
            <p:ph type="subTitle" idx="1"/>
          </p:nvPr>
        </p:nvSpPr>
        <p:spPr>
          <a:xfrm>
            <a:off x="914400" y="3795998"/>
            <a:ext cx="10363200" cy="984885"/>
          </a:xfrm>
        </p:spPr>
        <p:txBody>
          <a:bodyPr>
            <a:normAutofit/>
          </a:bodyPr>
          <a:lstStyle>
            <a:lvl1pPr marL="0" indent="0" algn="ctr">
              <a:buNone/>
              <a:defRPr sz="32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dirty="0"/>
          </a:p>
        </p:txBody>
      </p:sp>
      <p:sp>
        <p:nvSpPr>
          <p:cNvPr id="4" name="tittelside" hidden="1">
            <a:extLst>
              <a:ext uri="{FF2B5EF4-FFF2-40B4-BE49-F238E27FC236}">
                <a16:creationId xmlns:a16="http://schemas.microsoft.com/office/drawing/2014/main" id="{42594168-4B05-4509-8809-6558E9660824}"/>
              </a:ext>
            </a:extLst>
          </p:cNvPr>
          <p:cNvSpPr/>
          <p:nvPr userDrawn="1"/>
        </p:nvSpPr>
        <p:spPr>
          <a:xfrm>
            <a:off x="449705" y="97436"/>
            <a:ext cx="779488" cy="2323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solidFill>
                <a:srgbClr val="000000"/>
              </a:solidFill>
            </a:endParaRPr>
          </a:p>
        </p:txBody>
      </p:sp>
      <p:pic>
        <p:nvPicPr>
          <p:cNvPr id="7" name="Bilde 6">
            <a:extLst>
              <a:ext uri="{FF2B5EF4-FFF2-40B4-BE49-F238E27FC236}">
                <a16:creationId xmlns:a16="http://schemas.microsoft.com/office/drawing/2014/main" id="{53C00A96-9228-4E6E-AE76-CA1B57587F0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20089" y="471764"/>
            <a:ext cx="2431899" cy="580999"/>
          </a:xfrm>
          <a:prstGeom prst="rect">
            <a:avLst/>
          </a:prstGeom>
        </p:spPr>
      </p:pic>
    </p:spTree>
    <p:extLst>
      <p:ext uri="{BB962C8B-B14F-4D97-AF65-F5344CB8AC3E}">
        <p14:creationId xmlns:p14="http://schemas.microsoft.com/office/powerpoint/2010/main" val="19716190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Deloverskrift">
    <p:spTree>
      <p:nvGrpSpPr>
        <p:cNvPr id="1" name=""/>
        <p:cNvGrpSpPr/>
        <p:nvPr/>
      </p:nvGrpSpPr>
      <p:grpSpPr>
        <a:xfrm>
          <a:off x="0" y="0"/>
          <a:ext cx="0" cy="0"/>
          <a:chOff x="0" y="0"/>
          <a:chExt cx="0" cy="0"/>
        </a:xfrm>
      </p:grpSpPr>
      <p:sp>
        <p:nvSpPr>
          <p:cNvPr id="10" name="Plassholder for bilde 9">
            <a:extLst>
              <a:ext uri="{FF2B5EF4-FFF2-40B4-BE49-F238E27FC236}">
                <a16:creationId xmlns:a16="http://schemas.microsoft.com/office/drawing/2014/main" id="{6E293DF4-167E-4F98-9D9A-566E0E9752FB}"/>
              </a:ext>
            </a:extLst>
          </p:cNvPr>
          <p:cNvSpPr>
            <a:spLocks noGrp="1"/>
          </p:cNvSpPr>
          <p:nvPr>
            <p:ph type="pic" sz="quarter" idx="10"/>
          </p:nvPr>
        </p:nvSpPr>
        <p:spPr>
          <a:xfrm>
            <a:off x="0" y="0"/>
            <a:ext cx="12192000" cy="4734592"/>
          </a:xfrm>
          <a:solidFill>
            <a:schemeClr val="bg1">
              <a:lumMod val="50000"/>
            </a:schemeClr>
          </a:solidFill>
        </p:spPr>
        <p:txBody>
          <a:bodyPr tIns="360000">
            <a:normAutofit/>
          </a:bodyPr>
          <a:lstStyle>
            <a:lvl1pPr marL="0" indent="0" algn="ctr">
              <a:buNone/>
              <a:defRPr sz="1400"/>
            </a:lvl1pPr>
          </a:lstStyle>
          <a:p>
            <a:r>
              <a:rPr lang="nb-NO"/>
              <a:t>Klikk på ikonet for å legge til et bilde</a:t>
            </a:r>
            <a:endParaRPr lang="nb-NO" dirty="0"/>
          </a:p>
        </p:txBody>
      </p:sp>
      <p:sp>
        <p:nvSpPr>
          <p:cNvPr id="2" name="Title 1"/>
          <p:cNvSpPr>
            <a:spLocks noGrp="1"/>
          </p:cNvSpPr>
          <p:nvPr>
            <p:ph type="title"/>
          </p:nvPr>
        </p:nvSpPr>
        <p:spPr>
          <a:xfrm>
            <a:off x="831851" y="4977980"/>
            <a:ext cx="10515600" cy="775597"/>
          </a:xfrm>
        </p:spPr>
        <p:txBody>
          <a:bodyPr anchor="ctr" anchorCtr="0">
            <a:normAutofit/>
          </a:bodyPr>
          <a:lstStyle>
            <a:lvl1pPr algn="ctr">
              <a:defRPr sz="2800" baseline="0"/>
            </a:lvl1pPr>
          </a:lstStyle>
          <a:p>
            <a:r>
              <a:rPr lang="nb-NO"/>
              <a:t>Klikk for å redigere tittelstil</a:t>
            </a:r>
            <a:endParaRPr lang="en-US" dirty="0"/>
          </a:p>
        </p:txBody>
      </p:sp>
      <p:sp>
        <p:nvSpPr>
          <p:cNvPr id="3" name="Text Placeholder 2"/>
          <p:cNvSpPr>
            <a:spLocks noGrp="1"/>
          </p:cNvSpPr>
          <p:nvPr>
            <p:ph type="body" idx="1"/>
          </p:nvPr>
        </p:nvSpPr>
        <p:spPr>
          <a:xfrm>
            <a:off x="831851" y="5800962"/>
            <a:ext cx="10515600" cy="553998"/>
          </a:xfrm>
        </p:spPr>
        <p:txBody>
          <a:bodyPr>
            <a:norm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8366934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9" name="grafikk">
            <a:extLst>
              <a:ext uri="{FF2B5EF4-FFF2-40B4-BE49-F238E27FC236}">
                <a16:creationId xmlns:a16="http://schemas.microsoft.com/office/drawing/2014/main" id="{442E5E1F-5E54-4B09-9810-9D1AFB1B9578}"/>
              </a:ext>
            </a:extLst>
          </p:cNvPr>
          <p:cNvSpPr/>
          <p:nvPr userDrawn="1"/>
        </p:nvSpPr>
        <p:spPr>
          <a:xfrm>
            <a:off x="1" y="1620203"/>
            <a:ext cx="12193524" cy="288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6A1A0E74-B8A8-4360-A367-9FF538085BF2}" type="datetimeFigureOut">
              <a:rPr lang="nb-NO" smtClean="0"/>
              <a:t>09.06.2023</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36457444-737A-4256-A71F-2C8225BFF095}" type="slidenum">
              <a:rPr lang="nb-NO" smtClean="0"/>
              <a:t>‹#›</a:t>
            </a:fld>
            <a:endParaRPr lang="nb-NO"/>
          </a:p>
        </p:txBody>
      </p:sp>
      <p:sp>
        <p:nvSpPr>
          <p:cNvPr id="8" name="Tittel 7">
            <a:extLst>
              <a:ext uri="{FF2B5EF4-FFF2-40B4-BE49-F238E27FC236}">
                <a16:creationId xmlns:a16="http://schemas.microsoft.com/office/drawing/2014/main" id="{ECCF3988-3131-4965-BFAC-2EF8935A2312}"/>
              </a:ext>
            </a:extLst>
          </p:cNvPr>
          <p:cNvSpPr>
            <a:spLocks noGrp="1"/>
          </p:cNvSpPr>
          <p:nvPr>
            <p:ph type="title"/>
          </p:nvPr>
        </p:nvSpPr>
        <p:spPr/>
        <p:txBody>
          <a:bodyPr>
            <a:normAutofit/>
          </a:bodyPr>
          <a:lstStyle>
            <a:lvl1pPr>
              <a:defRPr sz="3600" cap="none" baseline="0"/>
            </a:lvl1pPr>
          </a:lstStyle>
          <a:p>
            <a:r>
              <a:rPr lang="nb-NO"/>
              <a:t>Klikk for å redigere tittelstil</a:t>
            </a:r>
            <a:endParaRPr lang="nb-NO" dirty="0"/>
          </a:p>
        </p:txBody>
      </p:sp>
    </p:spTree>
    <p:extLst>
      <p:ext uri="{BB962C8B-B14F-4D97-AF65-F5344CB8AC3E}">
        <p14:creationId xmlns:p14="http://schemas.microsoft.com/office/powerpoint/2010/main" val="24781450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9" name="grafikk">
            <a:extLst>
              <a:ext uri="{FF2B5EF4-FFF2-40B4-BE49-F238E27FC236}">
                <a16:creationId xmlns:a16="http://schemas.microsoft.com/office/drawing/2014/main" id="{D8C7FABD-B60D-4278-8B7A-4CE212162DD1}"/>
              </a:ext>
            </a:extLst>
          </p:cNvPr>
          <p:cNvSpPr/>
          <p:nvPr userDrawn="1"/>
        </p:nvSpPr>
        <p:spPr>
          <a:xfrm>
            <a:off x="1" y="1620203"/>
            <a:ext cx="12193524" cy="288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2" name="Title 1"/>
          <p:cNvSpPr>
            <a:spLocks noGrp="1"/>
          </p:cNvSpPr>
          <p:nvPr>
            <p:ph type="title"/>
          </p:nvPr>
        </p:nvSpPr>
        <p:spPr/>
        <p:txBody>
          <a:bodyPr>
            <a:normAutofit/>
          </a:bodyPr>
          <a:lstStyle>
            <a:lvl1pPr>
              <a:defRPr sz="3600" cap="none" baseline="0"/>
            </a:lvl1pPr>
          </a:lstStyle>
          <a:p>
            <a:r>
              <a:rPr lang="nb-NO"/>
              <a:t>Klikk for å redigere tittelstil</a:t>
            </a:r>
            <a:endParaRPr lang="en-US" dirty="0"/>
          </a:p>
        </p:txBody>
      </p:sp>
      <p:sp>
        <p:nvSpPr>
          <p:cNvPr id="5" name="Date Placeholder 4"/>
          <p:cNvSpPr>
            <a:spLocks noGrp="1"/>
          </p:cNvSpPr>
          <p:nvPr>
            <p:ph type="dt" sz="half" idx="10"/>
          </p:nvPr>
        </p:nvSpPr>
        <p:spPr/>
        <p:txBody>
          <a:bodyPr/>
          <a:lstStyle/>
          <a:p>
            <a:fld id="{6A1A0E74-B8A8-4360-A367-9FF538085BF2}" type="datetimeFigureOut">
              <a:rPr lang="nb-NO" smtClean="0"/>
              <a:t>09.06.2023</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36457444-737A-4256-A71F-2C8225BFF095}" type="slidenum">
              <a:rPr lang="nb-NO" smtClean="0"/>
              <a:t>‹#›</a:t>
            </a:fld>
            <a:endParaRPr lang="nb-NO"/>
          </a:p>
        </p:txBody>
      </p:sp>
      <p:sp>
        <p:nvSpPr>
          <p:cNvPr id="8" name="Content Placeholder 2">
            <a:extLst>
              <a:ext uri="{FF2B5EF4-FFF2-40B4-BE49-F238E27FC236}">
                <a16:creationId xmlns:a16="http://schemas.microsoft.com/office/drawing/2014/main" id="{E768D46C-2C47-41CD-86BA-93183D68605A}"/>
              </a:ext>
            </a:extLst>
          </p:cNvPr>
          <p:cNvSpPr>
            <a:spLocks noGrp="1"/>
          </p:cNvSpPr>
          <p:nvPr>
            <p:ph idx="1"/>
          </p:nvPr>
        </p:nvSpPr>
        <p:spPr>
          <a:xfrm>
            <a:off x="6254893" y="2115183"/>
            <a:ext cx="5184648" cy="395310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10" name="Content Placeholder 2">
            <a:extLst>
              <a:ext uri="{FF2B5EF4-FFF2-40B4-BE49-F238E27FC236}">
                <a16:creationId xmlns:a16="http://schemas.microsoft.com/office/drawing/2014/main" id="{4239B1D9-21EF-47DC-9EB0-171837799AF0}"/>
              </a:ext>
            </a:extLst>
          </p:cNvPr>
          <p:cNvSpPr>
            <a:spLocks noGrp="1"/>
          </p:cNvSpPr>
          <p:nvPr>
            <p:ph idx="13"/>
          </p:nvPr>
        </p:nvSpPr>
        <p:spPr>
          <a:xfrm>
            <a:off x="753693" y="2115183"/>
            <a:ext cx="5184648" cy="395310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Tree>
    <p:extLst>
      <p:ext uri="{BB962C8B-B14F-4D97-AF65-F5344CB8AC3E}">
        <p14:creationId xmlns:p14="http://schemas.microsoft.com/office/powerpoint/2010/main" val="21110549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13" name="grafikk">
            <a:extLst>
              <a:ext uri="{FF2B5EF4-FFF2-40B4-BE49-F238E27FC236}">
                <a16:creationId xmlns:a16="http://schemas.microsoft.com/office/drawing/2014/main" id="{40C17E66-2E97-4F81-8F6E-EF36FBE47B27}"/>
              </a:ext>
            </a:extLst>
          </p:cNvPr>
          <p:cNvSpPr/>
          <p:nvPr userDrawn="1"/>
        </p:nvSpPr>
        <p:spPr>
          <a:xfrm>
            <a:off x="1" y="1620203"/>
            <a:ext cx="12193524" cy="288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11" name="Content Placeholder 2">
            <a:extLst>
              <a:ext uri="{FF2B5EF4-FFF2-40B4-BE49-F238E27FC236}">
                <a16:creationId xmlns:a16="http://schemas.microsoft.com/office/drawing/2014/main" id="{0290DF0D-5186-43A8-9F17-7965A23969C6}"/>
              </a:ext>
            </a:extLst>
          </p:cNvPr>
          <p:cNvSpPr>
            <a:spLocks noGrp="1"/>
          </p:cNvSpPr>
          <p:nvPr>
            <p:ph idx="13"/>
          </p:nvPr>
        </p:nvSpPr>
        <p:spPr>
          <a:xfrm>
            <a:off x="6254893" y="2583181"/>
            <a:ext cx="5184648" cy="3485110"/>
          </a:xfrm>
        </p:spPr>
        <p:txBody>
          <a:bodyPr>
            <a:normAutofit/>
          </a:bodyPr>
          <a:lstStyle>
            <a:lvl1pPr>
              <a:defRPr sz="2400"/>
            </a:lvl1pPr>
            <a:lvl2pPr>
              <a:defRPr sz="2000"/>
            </a:lvl2pPr>
            <a:lvl3pPr>
              <a:defRPr sz="1800"/>
            </a:lvl3pPr>
            <a:lvl4pPr>
              <a:defRPr sz="1600"/>
            </a:lvl4pPr>
            <a:lvl5pPr>
              <a:defRPr sz="14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12" name="Content Placeholder 2">
            <a:extLst>
              <a:ext uri="{FF2B5EF4-FFF2-40B4-BE49-F238E27FC236}">
                <a16:creationId xmlns:a16="http://schemas.microsoft.com/office/drawing/2014/main" id="{B24674BD-61C0-4B57-8F0A-E639D160D1D6}"/>
              </a:ext>
            </a:extLst>
          </p:cNvPr>
          <p:cNvSpPr>
            <a:spLocks noGrp="1"/>
          </p:cNvSpPr>
          <p:nvPr>
            <p:ph idx="14"/>
          </p:nvPr>
        </p:nvSpPr>
        <p:spPr>
          <a:xfrm>
            <a:off x="753693" y="2583181"/>
            <a:ext cx="5184648" cy="3485110"/>
          </a:xfrm>
        </p:spPr>
        <p:txBody>
          <a:bodyPr>
            <a:normAutofit/>
          </a:bodyPr>
          <a:lstStyle>
            <a:lvl1pPr>
              <a:defRPr sz="2400"/>
            </a:lvl1pPr>
            <a:lvl2pPr>
              <a:defRPr sz="2000"/>
            </a:lvl2pPr>
            <a:lvl3pPr>
              <a:defRPr sz="1800"/>
            </a:lvl3pPr>
            <a:lvl4pPr>
              <a:defRPr sz="1600"/>
            </a:lvl4pPr>
            <a:lvl5pPr>
              <a:defRPr sz="14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3" name="Text Placeholder 2"/>
          <p:cNvSpPr>
            <a:spLocks noGrp="1"/>
          </p:cNvSpPr>
          <p:nvPr>
            <p:ph type="body" idx="1"/>
          </p:nvPr>
        </p:nvSpPr>
        <p:spPr>
          <a:xfrm>
            <a:off x="753693" y="2115183"/>
            <a:ext cx="5184648" cy="36933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5" name="Text Placeholder 4"/>
          <p:cNvSpPr>
            <a:spLocks noGrp="1"/>
          </p:cNvSpPr>
          <p:nvPr>
            <p:ph type="body" sz="quarter" idx="3"/>
          </p:nvPr>
        </p:nvSpPr>
        <p:spPr>
          <a:xfrm>
            <a:off x="6254892" y="2115183"/>
            <a:ext cx="5184648" cy="36933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7" name="Date Placeholder 6"/>
          <p:cNvSpPr>
            <a:spLocks noGrp="1"/>
          </p:cNvSpPr>
          <p:nvPr>
            <p:ph type="dt" sz="half" idx="10"/>
          </p:nvPr>
        </p:nvSpPr>
        <p:spPr/>
        <p:txBody>
          <a:bodyPr/>
          <a:lstStyle/>
          <a:p>
            <a:fld id="{6A1A0E74-B8A8-4360-A367-9FF538085BF2}" type="datetimeFigureOut">
              <a:rPr lang="nb-NO" smtClean="0"/>
              <a:t>09.06.2023</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36457444-737A-4256-A71F-2C8225BFF095}" type="slidenum">
              <a:rPr lang="nb-NO" smtClean="0"/>
              <a:t>‹#›</a:t>
            </a:fld>
            <a:endParaRPr lang="nb-NO"/>
          </a:p>
        </p:txBody>
      </p:sp>
      <p:sp>
        <p:nvSpPr>
          <p:cNvPr id="10" name="Tittel 9">
            <a:extLst>
              <a:ext uri="{FF2B5EF4-FFF2-40B4-BE49-F238E27FC236}">
                <a16:creationId xmlns:a16="http://schemas.microsoft.com/office/drawing/2014/main" id="{C82FA1FD-E97A-4C0F-AA26-530A2E5063FD}"/>
              </a:ext>
            </a:extLst>
          </p:cNvPr>
          <p:cNvSpPr>
            <a:spLocks noGrp="1"/>
          </p:cNvSpPr>
          <p:nvPr>
            <p:ph type="title"/>
          </p:nvPr>
        </p:nvSpPr>
        <p:spPr/>
        <p:txBody>
          <a:bodyPr>
            <a:normAutofit/>
          </a:bodyPr>
          <a:lstStyle>
            <a:lvl1pPr>
              <a:defRPr sz="3600" cap="none" baseline="0"/>
            </a:lvl1pPr>
          </a:lstStyle>
          <a:p>
            <a:r>
              <a:rPr lang="nb-NO"/>
              <a:t>Klikk for å redigere tittelstil</a:t>
            </a:r>
            <a:endParaRPr lang="nb-NO" dirty="0"/>
          </a:p>
        </p:txBody>
      </p:sp>
    </p:spTree>
    <p:extLst>
      <p:ext uri="{BB962C8B-B14F-4D97-AF65-F5344CB8AC3E}">
        <p14:creationId xmlns:p14="http://schemas.microsoft.com/office/powerpoint/2010/main" val="10331847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tel, tekst og bilde HØYRE">
    <p:spTree>
      <p:nvGrpSpPr>
        <p:cNvPr id="1" name=""/>
        <p:cNvGrpSpPr/>
        <p:nvPr/>
      </p:nvGrpSpPr>
      <p:grpSpPr>
        <a:xfrm>
          <a:off x="0" y="0"/>
          <a:ext cx="0" cy="0"/>
          <a:chOff x="0" y="0"/>
          <a:chExt cx="0" cy="0"/>
        </a:xfrm>
      </p:grpSpPr>
      <p:sp>
        <p:nvSpPr>
          <p:cNvPr id="13" name="Plassholder for bilde 9">
            <a:extLst>
              <a:ext uri="{FF2B5EF4-FFF2-40B4-BE49-F238E27FC236}">
                <a16:creationId xmlns:a16="http://schemas.microsoft.com/office/drawing/2014/main" id="{5ACCAEB8-6144-42EB-BBDC-F55020068F26}"/>
              </a:ext>
            </a:extLst>
          </p:cNvPr>
          <p:cNvSpPr>
            <a:spLocks noGrp="1"/>
          </p:cNvSpPr>
          <p:nvPr>
            <p:ph type="pic" sz="quarter" idx="13"/>
          </p:nvPr>
        </p:nvSpPr>
        <p:spPr>
          <a:xfrm>
            <a:off x="5303139" y="0"/>
            <a:ext cx="6888861" cy="6858000"/>
          </a:xfrm>
          <a:solidFill>
            <a:schemeClr val="bg1">
              <a:lumMod val="50000"/>
            </a:schemeClr>
          </a:solidFill>
        </p:spPr>
        <p:txBody>
          <a:bodyPr tIns="360000">
            <a:normAutofit/>
          </a:bodyPr>
          <a:lstStyle>
            <a:lvl1pPr marL="0" indent="0" algn="ctr">
              <a:buNone/>
              <a:defRPr sz="1400"/>
            </a:lvl1pPr>
          </a:lstStyle>
          <a:p>
            <a:r>
              <a:rPr lang="nb-NO"/>
              <a:t>Klikk på ikonet for å legge til et bilde</a:t>
            </a:r>
            <a:endParaRPr lang="nb-NO" dirty="0"/>
          </a:p>
        </p:txBody>
      </p:sp>
      <p:sp>
        <p:nvSpPr>
          <p:cNvPr id="5" name="Date Placeholder 4"/>
          <p:cNvSpPr>
            <a:spLocks noGrp="1"/>
          </p:cNvSpPr>
          <p:nvPr>
            <p:ph type="dt" sz="half" idx="10"/>
          </p:nvPr>
        </p:nvSpPr>
        <p:spPr/>
        <p:txBody>
          <a:bodyPr/>
          <a:lstStyle/>
          <a:p>
            <a:fld id="{6A1A0E74-B8A8-4360-A367-9FF538085BF2}" type="datetimeFigureOut">
              <a:rPr lang="nb-NO" smtClean="0"/>
              <a:t>09.06.2023</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36457444-737A-4256-A71F-2C8225BFF095}" type="slidenum">
              <a:rPr lang="nb-NO" smtClean="0"/>
              <a:t>‹#›</a:t>
            </a:fld>
            <a:endParaRPr lang="nb-NO"/>
          </a:p>
        </p:txBody>
      </p:sp>
      <p:pic>
        <p:nvPicPr>
          <p:cNvPr id="8" name="logo_gul" hidden="1">
            <a:extLst>
              <a:ext uri="{FF2B5EF4-FFF2-40B4-BE49-F238E27FC236}">
                <a16:creationId xmlns:a16="http://schemas.microsoft.com/office/drawing/2014/main" id="{FC393D3E-C050-40F9-816F-B6EA7FC3FB3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358969" y="457257"/>
            <a:ext cx="548640" cy="612362"/>
          </a:xfrm>
          <a:prstGeom prst="rect">
            <a:avLst/>
          </a:prstGeom>
        </p:spPr>
      </p:pic>
      <p:pic>
        <p:nvPicPr>
          <p:cNvPr id="9" name="logo_beige" descr="Et bilde som inneholder verktøy, skrunøkkel&#10;&#10;Beskrivelse som er generert med høy visshet">
            <a:extLst>
              <a:ext uri="{FF2B5EF4-FFF2-40B4-BE49-F238E27FC236}">
                <a16:creationId xmlns:a16="http://schemas.microsoft.com/office/drawing/2014/main" id="{ABE5CBE6-E2D6-4553-A491-4D45E48597A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358969" y="457257"/>
            <a:ext cx="548640" cy="612362"/>
          </a:xfrm>
          <a:prstGeom prst="rect">
            <a:avLst/>
          </a:prstGeom>
        </p:spPr>
      </p:pic>
      <p:pic>
        <p:nvPicPr>
          <p:cNvPr id="10" name="logo_bla" descr="Et bilde som inneholder objekt&#10;&#10;Beskrivelse som er generert med høy visshet" hidden="1">
            <a:extLst>
              <a:ext uri="{FF2B5EF4-FFF2-40B4-BE49-F238E27FC236}">
                <a16:creationId xmlns:a16="http://schemas.microsoft.com/office/drawing/2014/main" id="{810A30F1-52BB-4D05-9919-9D60AECB7734}"/>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358969" y="457257"/>
            <a:ext cx="548640" cy="612362"/>
          </a:xfrm>
          <a:prstGeom prst="rect">
            <a:avLst/>
          </a:prstGeom>
        </p:spPr>
      </p:pic>
      <p:sp>
        <p:nvSpPr>
          <p:cNvPr id="15" name="Plassholder for tekst 14">
            <a:extLst>
              <a:ext uri="{FF2B5EF4-FFF2-40B4-BE49-F238E27FC236}">
                <a16:creationId xmlns:a16="http://schemas.microsoft.com/office/drawing/2014/main" id="{110E2EE2-CC4E-47F3-AABC-347A7D985C8A}"/>
              </a:ext>
            </a:extLst>
          </p:cNvPr>
          <p:cNvSpPr>
            <a:spLocks noGrp="1"/>
          </p:cNvSpPr>
          <p:nvPr>
            <p:ph type="body" sz="quarter" idx="14"/>
          </p:nvPr>
        </p:nvSpPr>
        <p:spPr>
          <a:xfrm>
            <a:off x="752460" y="1480991"/>
            <a:ext cx="4155149" cy="4695972"/>
          </a:xfrm>
        </p:spPr>
        <p:txBody>
          <a:bodyPr>
            <a:normAutofit/>
          </a:bodyPr>
          <a:lstStyle>
            <a:lvl1pPr marL="0" indent="0">
              <a:buNone/>
              <a:defRPr sz="1400"/>
            </a:lvl1pPr>
          </a:lstStyle>
          <a:p>
            <a:pPr lvl="0"/>
            <a:r>
              <a:rPr lang="nb-NO"/>
              <a:t>Klikk for å redigere tekststiler i malen</a:t>
            </a:r>
          </a:p>
        </p:txBody>
      </p:sp>
      <p:sp>
        <p:nvSpPr>
          <p:cNvPr id="12" name="Title 1">
            <a:extLst>
              <a:ext uri="{FF2B5EF4-FFF2-40B4-BE49-F238E27FC236}">
                <a16:creationId xmlns:a16="http://schemas.microsoft.com/office/drawing/2014/main" id="{D054E4EC-00C2-4E18-90E6-EF2CA9475D8F}"/>
              </a:ext>
            </a:extLst>
          </p:cNvPr>
          <p:cNvSpPr>
            <a:spLocks noGrp="1"/>
          </p:cNvSpPr>
          <p:nvPr>
            <p:ph type="title"/>
          </p:nvPr>
        </p:nvSpPr>
        <p:spPr>
          <a:xfrm>
            <a:off x="752459" y="288398"/>
            <a:ext cx="3326055" cy="830997"/>
          </a:xfrm>
        </p:spPr>
        <p:txBody>
          <a:bodyPr anchor="b" anchorCtr="0">
            <a:normAutofit/>
          </a:bodyPr>
          <a:lstStyle>
            <a:lvl1pPr>
              <a:spcAft>
                <a:spcPts val="0"/>
              </a:spcAft>
              <a:defRPr sz="2000" cap="none" baseline="0"/>
            </a:lvl1pPr>
          </a:lstStyle>
          <a:p>
            <a:r>
              <a:rPr lang="nb-NO"/>
              <a:t>Klikk for å redigere tittelstil</a:t>
            </a:r>
            <a:endParaRPr lang="en-US" dirty="0"/>
          </a:p>
        </p:txBody>
      </p:sp>
    </p:spTree>
    <p:extLst>
      <p:ext uri="{BB962C8B-B14F-4D97-AF65-F5344CB8AC3E}">
        <p14:creationId xmlns:p14="http://schemas.microsoft.com/office/powerpoint/2010/main" val="533469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A5F313-1240-47AE-A026-7F349292B5CA}"/>
              </a:ext>
            </a:extLst>
          </p:cNvPr>
          <p:cNvSpPr>
            <a:spLocks noGrp="1"/>
          </p:cNvSpPr>
          <p:nvPr>
            <p:ph type="dt" sz="half" idx="10"/>
          </p:nvPr>
        </p:nvSpPr>
        <p:spPr/>
        <p:txBody>
          <a:bodyPr/>
          <a:lstStyle/>
          <a:p>
            <a:fld id="{82EDB8D0-98ED-4B86-9D5F-E61ADC70144D}" type="datetimeFigureOut">
              <a:rPr lang="en-US" smtClean="0"/>
              <a:t>6/9/2023</a:t>
            </a:fld>
            <a:endParaRPr lang="en-US"/>
          </a:p>
        </p:txBody>
      </p:sp>
      <p:sp>
        <p:nvSpPr>
          <p:cNvPr id="5" name="Footer Placeholder 4">
            <a:extLst>
              <a:ext uri="{FF2B5EF4-FFF2-40B4-BE49-F238E27FC236}">
                <a16:creationId xmlns:a16="http://schemas.microsoft.com/office/drawing/2014/main" id="{22448158-6132-4335-B8E1-F6A8963837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94C5B6-1598-48B4-9B3A-3078FDBE90B7}"/>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9" name="Freeform: Shape 8">
            <a:extLst>
              <a:ext uri="{FF2B5EF4-FFF2-40B4-BE49-F238E27FC236}">
                <a16:creationId xmlns:a16="http://schemas.microsoft.com/office/drawing/2014/main" id="{FEDBDD32-D3EE-4848-A112-BA814D4631CD}"/>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61350361-843C-49D0-BD6A-ECDBA3842BA0}"/>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7849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tel, tekst og bilde VENSTRE">
    <p:spTree>
      <p:nvGrpSpPr>
        <p:cNvPr id="1" name=""/>
        <p:cNvGrpSpPr/>
        <p:nvPr/>
      </p:nvGrpSpPr>
      <p:grpSpPr>
        <a:xfrm>
          <a:off x="0" y="0"/>
          <a:ext cx="0" cy="0"/>
          <a:chOff x="0" y="0"/>
          <a:chExt cx="0" cy="0"/>
        </a:xfrm>
      </p:grpSpPr>
      <p:sp>
        <p:nvSpPr>
          <p:cNvPr id="13" name="Plassholder for bilde 9">
            <a:extLst>
              <a:ext uri="{FF2B5EF4-FFF2-40B4-BE49-F238E27FC236}">
                <a16:creationId xmlns:a16="http://schemas.microsoft.com/office/drawing/2014/main" id="{5ACCAEB8-6144-42EB-BBDC-F55020068F26}"/>
              </a:ext>
            </a:extLst>
          </p:cNvPr>
          <p:cNvSpPr>
            <a:spLocks noGrp="1"/>
          </p:cNvSpPr>
          <p:nvPr>
            <p:ph type="pic" sz="quarter" idx="13"/>
          </p:nvPr>
        </p:nvSpPr>
        <p:spPr>
          <a:xfrm>
            <a:off x="2" y="0"/>
            <a:ext cx="5280660" cy="6858000"/>
          </a:xfrm>
          <a:solidFill>
            <a:schemeClr val="bg1">
              <a:lumMod val="50000"/>
            </a:schemeClr>
          </a:solidFill>
        </p:spPr>
        <p:txBody>
          <a:bodyPr tIns="360000">
            <a:normAutofit/>
          </a:bodyPr>
          <a:lstStyle>
            <a:lvl1pPr marL="0" indent="0" algn="ctr">
              <a:buNone/>
              <a:defRPr sz="1400"/>
            </a:lvl1pPr>
          </a:lstStyle>
          <a:p>
            <a:r>
              <a:rPr lang="nb-NO"/>
              <a:t>Klikk på ikonet for å legge til et bilde</a:t>
            </a:r>
            <a:endParaRPr lang="nb-NO" dirty="0"/>
          </a:p>
        </p:txBody>
      </p:sp>
      <p:sp>
        <p:nvSpPr>
          <p:cNvPr id="5" name="Date Placeholder 4"/>
          <p:cNvSpPr>
            <a:spLocks noGrp="1"/>
          </p:cNvSpPr>
          <p:nvPr>
            <p:ph type="dt" sz="half" idx="10"/>
          </p:nvPr>
        </p:nvSpPr>
        <p:spPr/>
        <p:txBody>
          <a:bodyPr/>
          <a:lstStyle/>
          <a:p>
            <a:fld id="{6A1A0E74-B8A8-4360-A367-9FF538085BF2}" type="datetimeFigureOut">
              <a:rPr lang="nb-NO" smtClean="0"/>
              <a:t>09.06.2023</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36457444-737A-4256-A71F-2C8225BFF095}" type="slidenum">
              <a:rPr lang="nb-NO" smtClean="0"/>
              <a:t>‹#›</a:t>
            </a:fld>
            <a:endParaRPr lang="nb-NO"/>
          </a:p>
        </p:txBody>
      </p:sp>
      <p:sp>
        <p:nvSpPr>
          <p:cNvPr id="15" name="Plassholder for tekst 14">
            <a:extLst>
              <a:ext uri="{FF2B5EF4-FFF2-40B4-BE49-F238E27FC236}">
                <a16:creationId xmlns:a16="http://schemas.microsoft.com/office/drawing/2014/main" id="{110E2EE2-CC4E-47F3-AABC-347A7D985C8A}"/>
              </a:ext>
            </a:extLst>
          </p:cNvPr>
          <p:cNvSpPr>
            <a:spLocks noGrp="1"/>
          </p:cNvSpPr>
          <p:nvPr>
            <p:ph type="body" sz="quarter" idx="14"/>
          </p:nvPr>
        </p:nvSpPr>
        <p:spPr>
          <a:xfrm>
            <a:off x="6144768" y="1480991"/>
            <a:ext cx="5294773" cy="4695972"/>
          </a:xfrm>
        </p:spPr>
        <p:txBody>
          <a:bodyPr>
            <a:normAutofit/>
          </a:bodyPr>
          <a:lstStyle>
            <a:lvl1pPr marL="0" indent="0">
              <a:buNone/>
              <a:defRPr sz="1400"/>
            </a:lvl1pPr>
          </a:lstStyle>
          <a:p>
            <a:pPr lvl="0"/>
            <a:r>
              <a:rPr lang="nb-NO"/>
              <a:t>Klikk for å redigere tekststiler i malen</a:t>
            </a:r>
          </a:p>
        </p:txBody>
      </p:sp>
      <p:sp>
        <p:nvSpPr>
          <p:cNvPr id="10" name="Title 1">
            <a:extLst>
              <a:ext uri="{FF2B5EF4-FFF2-40B4-BE49-F238E27FC236}">
                <a16:creationId xmlns:a16="http://schemas.microsoft.com/office/drawing/2014/main" id="{51F5788C-2F9F-421F-A3B1-5E4BD0F8017D}"/>
              </a:ext>
            </a:extLst>
          </p:cNvPr>
          <p:cNvSpPr>
            <a:spLocks noGrp="1"/>
          </p:cNvSpPr>
          <p:nvPr>
            <p:ph type="title"/>
          </p:nvPr>
        </p:nvSpPr>
        <p:spPr>
          <a:xfrm>
            <a:off x="6144768" y="288398"/>
            <a:ext cx="4334653" cy="830997"/>
          </a:xfrm>
        </p:spPr>
        <p:txBody>
          <a:bodyPr anchor="b" anchorCtr="0">
            <a:normAutofit/>
          </a:bodyPr>
          <a:lstStyle>
            <a:lvl1pPr>
              <a:spcAft>
                <a:spcPts val="0"/>
              </a:spcAft>
              <a:defRPr sz="2000" cap="none" baseline="0"/>
            </a:lvl1pPr>
          </a:lstStyle>
          <a:p>
            <a:r>
              <a:rPr lang="nb-NO"/>
              <a:t>Klikk for å redigere tittelstil</a:t>
            </a:r>
            <a:endParaRPr lang="en-US" dirty="0"/>
          </a:p>
        </p:txBody>
      </p:sp>
    </p:spTree>
    <p:extLst>
      <p:ext uri="{BB962C8B-B14F-4D97-AF65-F5344CB8AC3E}">
        <p14:creationId xmlns:p14="http://schemas.microsoft.com/office/powerpoint/2010/main" val="462872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tel, bilde og teks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1A0E74-B8A8-4360-A367-9FF538085BF2}" type="datetimeFigureOut">
              <a:rPr lang="nb-NO" smtClean="0"/>
              <a:t>09.06.2023</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36457444-737A-4256-A71F-2C8225BFF095}" type="slidenum">
              <a:rPr lang="nb-NO" smtClean="0"/>
              <a:t>‹#›</a:t>
            </a:fld>
            <a:endParaRPr lang="nb-NO"/>
          </a:p>
        </p:txBody>
      </p:sp>
      <p:sp>
        <p:nvSpPr>
          <p:cNvPr id="6" name="Plassholder for bilde 9">
            <a:extLst>
              <a:ext uri="{FF2B5EF4-FFF2-40B4-BE49-F238E27FC236}">
                <a16:creationId xmlns:a16="http://schemas.microsoft.com/office/drawing/2014/main" id="{E4C9F498-6F44-4CA2-AF18-37B16BED12C0}"/>
              </a:ext>
            </a:extLst>
          </p:cNvPr>
          <p:cNvSpPr>
            <a:spLocks noGrp="1" noChangeAspect="1"/>
          </p:cNvSpPr>
          <p:nvPr>
            <p:ph type="pic" sz="quarter" idx="13"/>
          </p:nvPr>
        </p:nvSpPr>
        <p:spPr>
          <a:xfrm>
            <a:off x="720082" y="1847023"/>
            <a:ext cx="6248810" cy="3514958"/>
          </a:xfrm>
          <a:solidFill>
            <a:schemeClr val="bg1">
              <a:lumMod val="50000"/>
            </a:schemeClr>
          </a:solidFill>
        </p:spPr>
        <p:txBody>
          <a:bodyPr tIns="360000">
            <a:normAutofit/>
          </a:bodyPr>
          <a:lstStyle>
            <a:lvl1pPr marL="0" indent="0" algn="ctr">
              <a:buNone/>
              <a:defRPr sz="1400"/>
            </a:lvl1pPr>
          </a:lstStyle>
          <a:p>
            <a:r>
              <a:rPr lang="nb-NO"/>
              <a:t>Klikk på ikonet for å legge til et bilde</a:t>
            </a:r>
            <a:endParaRPr lang="nb-NO" dirty="0"/>
          </a:p>
        </p:txBody>
      </p:sp>
      <p:sp>
        <p:nvSpPr>
          <p:cNvPr id="8" name="Plassholder for tekst 14">
            <a:extLst>
              <a:ext uri="{FF2B5EF4-FFF2-40B4-BE49-F238E27FC236}">
                <a16:creationId xmlns:a16="http://schemas.microsoft.com/office/drawing/2014/main" id="{0F42FF05-9A5C-42EA-96C3-47171AE49D66}"/>
              </a:ext>
            </a:extLst>
          </p:cNvPr>
          <p:cNvSpPr>
            <a:spLocks noGrp="1"/>
          </p:cNvSpPr>
          <p:nvPr>
            <p:ph type="body" sz="quarter" idx="14"/>
          </p:nvPr>
        </p:nvSpPr>
        <p:spPr>
          <a:xfrm>
            <a:off x="7536943" y="1847032"/>
            <a:ext cx="3902599" cy="4329930"/>
          </a:xfrm>
        </p:spPr>
        <p:txBody>
          <a:bodyPr>
            <a:normAutofit/>
          </a:bodyPr>
          <a:lstStyle>
            <a:lvl1pPr marL="0" indent="0">
              <a:buNone/>
              <a:defRPr sz="1400"/>
            </a:lvl1pPr>
          </a:lstStyle>
          <a:p>
            <a:pPr lvl="0"/>
            <a:r>
              <a:rPr lang="nb-NO"/>
              <a:t>Klikk for å redigere tekststiler i malen</a:t>
            </a:r>
          </a:p>
        </p:txBody>
      </p:sp>
      <p:sp>
        <p:nvSpPr>
          <p:cNvPr id="10" name="Title 1">
            <a:extLst>
              <a:ext uri="{FF2B5EF4-FFF2-40B4-BE49-F238E27FC236}">
                <a16:creationId xmlns:a16="http://schemas.microsoft.com/office/drawing/2014/main" id="{DADD6478-91A1-4964-ACA2-E26D9F4BD632}"/>
              </a:ext>
            </a:extLst>
          </p:cNvPr>
          <p:cNvSpPr>
            <a:spLocks noGrp="1"/>
          </p:cNvSpPr>
          <p:nvPr>
            <p:ph type="title"/>
          </p:nvPr>
        </p:nvSpPr>
        <p:spPr>
          <a:xfrm>
            <a:off x="7536943" y="681038"/>
            <a:ext cx="3902598" cy="830997"/>
          </a:xfrm>
        </p:spPr>
        <p:txBody>
          <a:bodyPr anchor="b" anchorCtr="0">
            <a:normAutofit/>
          </a:bodyPr>
          <a:lstStyle>
            <a:lvl1pPr>
              <a:spcAft>
                <a:spcPts val="0"/>
              </a:spcAft>
              <a:defRPr sz="2000" cap="none" baseline="0"/>
            </a:lvl1pPr>
          </a:lstStyle>
          <a:p>
            <a:r>
              <a:rPr lang="nb-NO"/>
              <a:t>Klikk for å redigere tittelstil</a:t>
            </a:r>
            <a:endParaRPr lang="en-US" dirty="0"/>
          </a:p>
        </p:txBody>
      </p:sp>
    </p:spTree>
    <p:extLst>
      <p:ext uri="{BB962C8B-B14F-4D97-AF65-F5344CB8AC3E}">
        <p14:creationId xmlns:p14="http://schemas.microsoft.com/office/powerpoint/2010/main" val="4304388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tor tekst">
    <p:spTree>
      <p:nvGrpSpPr>
        <p:cNvPr id="1" name=""/>
        <p:cNvGrpSpPr/>
        <p:nvPr/>
      </p:nvGrpSpPr>
      <p:grpSpPr>
        <a:xfrm>
          <a:off x="0" y="0"/>
          <a:ext cx="0" cy="0"/>
          <a:chOff x="0" y="0"/>
          <a:chExt cx="0" cy="0"/>
        </a:xfrm>
      </p:grpSpPr>
      <p:sp>
        <p:nvSpPr>
          <p:cNvPr id="12" name="Plassholder for tekst 7">
            <a:extLst>
              <a:ext uri="{FF2B5EF4-FFF2-40B4-BE49-F238E27FC236}">
                <a16:creationId xmlns:a16="http://schemas.microsoft.com/office/drawing/2014/main" id="{E63E4E42-00DC-4CD8-8D2A-A2ED1C35DDD0}"/>
              </a:ext>
            </a:extLst>
          </p:cNvPr>
          <p:cNvSpPr>
            <a:spLocks noGrp="1"/>
          </p:cNvSpPr>
          <p:nvPr>
            <p:ph type="body" sz="quarter" idx="15"/>
          </p:nvPr>
        </p:nvSpPr>
        <p:spPr>
          <a:xfrm>
            <a:off x="1479550" y="2438271"/>
            <a:ext cx="8999871" cy="3738692"/>
          </a:xfrm>
        </p:spPr>
        <p:txBody>
          <a:bodyPr anchor="t" anchorCtr="0">
            <a:normAutofit/>
          </a:bodyPr>
          <a:lstStyle>
            <a:lvl1pPr marL="0" indent="0">
              <a:buNone/>
              <a:defRPr sz="1800"/>
            </a:lvl1pPr>
          </a:lstStyle>
          <a:p>
            <a:pPr lvl="0"/>
            <a:r>
              <a:rPr lang="nb-NO"/>
              <a:t>Klikk for å redigere tekststiler i malen</a:t>
            </a:r>
          </a:p>
        </p:txBody>
      </p:sp>
      <p:sp>
        <p:nvSpPr>
          <p:cNvPr id="3" name="Date Placeholder 2"/>
          <p:cNvSpPr>
            <a:spLocks noGrp="1"/>
          </p:cNvSpPr>
          <p:nvPr>
            <p:ph type="dt" sz="half" idx="10"/>
          </p:nvPr>
        </p:nvSpPr>
        <p:spPr/>
        <p:txBody>
          <a:bodyPr/>
          <a:lstStyle/>
          <a:p>
            <a:fld id="{6A1A0E74-B8A8-4360-A367-9FF538085BF2}" type="datetimeFigureOut">
              <a:rPr lang="nb-NO" smtClean="0"/>
              <a:t>09.06.2023</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36457444-737A-4256-A71F-2C8225BFF095}" type="slidenum">
              <a:rPr lang="nb-NO" smtClean="0"/>
              <a:t>‹#›</a:t>
            </a:fld>
            <a:endParaRPr lang="nb-NO"/>
          </a:p>
        </p:txBody>
      </p:sp>
      <p:sp>
        <p:nvSpPr>
          <p:cNvPr id="8" name="Plassholder for tekst 7">
            <a:extLst>
              <a:ext uri="{FF2B5EF4-FFF2-40B4-BE49-F238E27FC236}">
                <a16:creationId xmlns:a16="http://schemas.microsoft.com/office/drawing/2014/main" id="{4FBCB943-AE00-4825-843E-FE156C6BDC30}"/>
              </a:ext>
            </a:extLst>
          </p:cNvPr>
          <p:cNvSpPr>
            <a:spLocks noGrp="1"/>
          </p:cNvSpPr>
          <p:nvPr>
            <p:ph type="body" sz="quarter" idx="13"/>
          </p:nvPr>
        </p:nvSpPr>
        <p:spPr>
          <a:xfrm>
            <a:off x="1479550" y="1212534"/>
            <a:ext cx="8999871" cy="984885"/>
          </a:xfrm>
        </p:spPr>
        <p:txBody>
          <a:bodyPr anchor="b" anchorCtr="0">
            <a:normAutofit/>
          </a:bodyPr>
          <a:lstStyle>
            <a:lvl1pPr marL="0" indent="0">
              <a:buNone/>
              <a:defRPr sz="3200"/>
            </a:lvl1pPr>
          </a:lstStyle>
          <a:p>
            <a:pPr lvl="0"/>
            <a:r>
              <a:rPr lang="nb-NO"/>
              <a:t>Klikk for å redigere tekststiler i malen</a:t>
            </a:r>
          </a:p>
        </p:txBody>
      </p:sp>
      <p:pic>
        <p:nvPicPr>
          <p:cNvPr id="6" name="Bilde 5">
            <a:extLst>
              <a:ext uri="{FF2B5EF4-FFF2-40B4-BE49-F238E27FC236}">
                <a16:creationId xmlns:a16="http://schemas.microsoft.com/office/drawing/2014/main" id="{3F609443-9AE4-46E7-8FE7-2CE88496B03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20090" y="471764"/>
            <a:ext cx="2179324" cy="520657"/>
          </a:xfrm>
          <a:prstGeom prst="rect">
            <a:avLst/>
          </a:prstGeom>
        </p:spPr>
      </p:pic>
    </p:spTree>
    <p:extLst>
      <p:ext uri="{BB962C8B-B14F-4D97-AF65-F5344CB8AC3E}">
        <p14:creationId xmlns:p14="http://schemas.microsoft.com/office/powerpoint/2010/main" val="10644173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cap="none" baseline="0"/>
            </a:lvl1p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6A1A0E74-B8A8-4360-A367-9FF538085BF2}" type="datetimeFigureOut">
              <a:rPr lang="nb-NO" smtClean="0"/>
              <a:t>09.06.2023</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36457444-737A-4256-A71F-2C8225BFF095}" type="slidenum">
              <a:rPr lang="nb-NO" smtClean="0"/>
              <a:t>‹#›</a:t>
            </a:fld>
            <a:endParaRPr lang="nb-NO"/>
          </a:p>
        </p:txBody>
      </p:sp>
    </p:spTree>
    <p:extLst>
      <p:ext uri="{BB962C8B-B14F-4D97-AF65-F5344CB8AC3E}">
        <p14:creationId xmlns:p14="http://schemas.microsoft.com/office/powerpoint/2010/main" val="40440534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1A0E74-B8A8-4360-A367-9FF538085BF2}" type="datetimeFigureOut">
              <a:rPr lang="nb-NO" smtClean="0"/>
              <a:t>09.06.2023</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36457444-737A-4256-A71F-2C8225BFF095}" type="slidenum">
              <a:rPr lang="nb-NO" smtClean="0"/>
              <a:t>‹#›</a:t>
            </a:fld>
            <a:endParaRPr lang="nb-NO"/>
          </a:p>
        </p:txBody>
      </p:sp>
    </p:spTree>
    <p:extLst>
      <p:ext uri="{BB962C8B-B14F-4D97-AF65-F5344CB8AC3E}">
        <p14:creationId xmlns:p14="http://schemas.microsoft.com/office/powerpoint/2010/main" val="36689456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Logoside">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A63DFC49-49A2-44B8-B23A-B4A841426F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4795" y="2102571"/>
            <a:ext cx="2442410" cy="2422259"/>
          </a:xfrm>
          <a:prstGeom prst="rect">
            <a:avLst/>
          </a:prstGeom>
        </p:spPr>
      </p:pic>
      <p:sp>
        <p:nvSpPr>
          <p:cNvPr id="2" name="TekstSylinder 1">
            <a:extLst>
              <a:ext uri="{FF2B5EF4-FFF2-40B4-BE49-F238E27FC236}">
                <a16:creationId xmlns:a16="http://schemas.microsoft.com/office/drawing/2014/main" id="{0547DE91-F021-4E3A-9BBE-7FC68723FEC6}"/>
              </a:ext>
            </a:extLst>
          </p:cNvPr>
          <p:cNvSpPr txBox="1"/>
          <p:nvPr userDrawn="1"/>
        </p:nvSpPr>
        <p:spPr>
          <a:xfrm>
            <a:off x="2316480" y="5035631"/>
            <a:ext cx="7559040" cy="292388"/>
          </a:xfrm>
          <a:prstGeom prst="rect">
            <a:avLst/>
          </a:prstGeom>
          <a:noFill/>
        </p:spPr>
        <p:txBody>
          <a:bodyPr wrap="square" rtlCol="0">
            <a:spAutoFit/>
          </a:bodyPr>
          <a:lstStyle/>
          <a:p>
            <a:pPr algn="ctr"/>
            <a:r>
              <a:rPr lang="nb-NO" sz="1300" dirty="0"/>
              <a:t>trondelagfylke.no | fb.com/</a:t>
            </a:r>
            <a:r>
              <a:rPr lang="nb-NO" sz="1300" dirty="0" err="1"/>
              <a:t>trondelagfylke</a:t>
            </a:r>
            <a:endParaRPr lang="nb-NO" sz="1300" dirty="0"/>
          </a:p>
        </p:txBody>
      </p:sp>
    </p:spTree>
    <p:extLst>
      <p:ext uri="{BB962C8B-B14F-4D97-AF65-F5344CB8AC3E}">
        <p14:creationId xmlns:p14="http://schemas.microsoft.com/office/powerpoint/2010/main" val="25140836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18" name="grafikk">
            <a:extLst>
              <a:ext uri="{FF2B5EF4-FFF2-40B4-BE49-F238E27FC236}">
                <a16:creationId xmlns:a16="http://schemas.microsoft.com/office/drawing/2014/main" id="{36A72C8F-C33A-45AB-91BF-D23C7D50EEE5}"/>
              </a:ext>
            </a:extLst>
          </p:cNvPr>
          <p:cNvSpPr/>
          <p:nvPr userDrawn="1"/>
        </p:nvSpPr>
        <p:spPr>
          <a:xfrm>
            <a:off x="1" y="1548194"/>
            <a:ext cx="12193524" cy="53098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solidFill>
                <a:srgbClr val="FFFFFF"/>
              </a:solidFill>
            </a:endParaRPr>
          </a:p>
        </p:txBody>
      </p:sp>
      <p:sp>
        <p:nvSpPr>
          <p:cNvPr id="2" name="Title 1"/>
          <p:cNvSpPr>
            <a:spLocks noGrp="1"/>
          </p:cNvSpPr>
          <p:nvPr>
            <p:ph type="ctrTitle"/>
          </p:nvPr>
        </p:nvSpPr>
        <p:spPr>
          <a:xfrm>
            <a:off x="914400" y="2535896"/>
            <a:ext cx="10363200" cy="1121846"/>
          </a:xfrm>
        </p:spPr>
        <p:txBody>
          <a:bodyPr anchor="b">
            <a:normAutofit/>
          </a:bodyPr>
          <a:lstStyle>
            <a:lvl1pPr algn="ctr">
              <a:defRPr sz="4050">
                <a:solidFill>
                  <a:srgbClr val="FFFFFF"/>
                </a:solidFill>
              </a:defRPr>
            </a:lvl1pPr>
          </a:lstStyle>
          <a:p>
            <a:r>
              <a:rPr lang="nb-NO"/>
              <a:t>Klikk for å redigere tittelstil</a:t>
            </a:r>
            <a:endParaRPr lang="en-US"/>
          </a:p>
        </p:txBody>
      </p:sp>
      <p:sp>
        <p:nvSpPr>
          <p:cNvPr id="3" name="Subtitle 2"/>
          <p:cNvSpPr>
            <a:spLocks noGrp="1"/>
          </p:cNvSpPr>
          <p:nvPr>
            <p:ph type="subTitle" idx="1"/>
          </p:nvPr>
        </p:nvSpPr>
        <p:spPr>
          <a:xfrm>
            <a:off x="914400" y="3795998"/>
            <a:ext cx="10363200" cy="984885"/>
          </a:xfrm>
        </p:spPr>
        <p:txBody>
          <a:bodyPr>
            <a:normAutofit/>
          </a:bodyPr>
          <a:lstStyle>
            <a:lvl1pPr marL="0" indent="0" algn="ctr">
              <a:buNone/>
              <a:defRPr sz="32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a:p>
        </p:txBody>
      </p:sp>
      <p:sp>
        <p:nvSpPr>
          <p:cNvPr id="4" name="tittelside" hidden="1">
            <a:extLst>
              <a:ext uri="{FF2B5EF4-FFF2-40B4-BE49-F238E27FC236}">
                <a16:creationId xmlns:a16="http://schemas.microsoft.com/office/drawing/2014/main" id="{42594168-4B05-4509-8809-6558E9660824}"/>
              </a:ext>
            </a:extLst>
          </p:cNvPr>
          <p:cNvSpPr/>
          <p:nvPr userDrawn="1"/>
        </p:nvSpPr>
        <p:spPr>
          <a:xfrm>
            <a:off x="449705" y="97436"/>
            <a:ext cx="779488" cy="2323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solidFill>
                <a:srgbClr val="FFFFFF"/>
              </a:solidFill>
            </a:endParaRPr>
          </a:p>
        </p:txBody>
      </p:sp>
      <p:pic>
        <p:nvPicPr>
          <p:cNvPr id="7" name="Bilde 6">
            <a:extLst>
              <a:ext uri="{FF2B5EF4-FFF2-40B4-BE49-F238E27FC236}">
                <a16:creationId xmlns:a16="http://schemas.microsoft.com/office/drawing/2014/main" id="{53C00A96-9228-4E6E-AE76-CA1B57587F0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20089" y="471764"/>
            <a:ext cx="2431899" cy="580999"/>
          </a:xfrm>
          <a:prstGeom prst="rect">
            <a:avLst/>
          </a:prstGeom>
        </p:spPr>
      </p:pic>
    </p:spTree>
    <p:extLst>
      <p:ext uri="{BB962C8B-B14F-4D97-AF65-F5344CB8AC3E}">
        <p14:creationId xmlns:p14="http://schemas.microsoft.com/office/powerpoint/2010/main" val="33330228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eloverskrift">
    <p:spTree>
      <p:nvGrpSpPr>
        <p:cNvPr id="1" name=""/>
        <p:cNvGrpSpPr/>
        <p:nvPr/>
      </p:nvGrpSpPr>
      <p:grpSpPr>
        <a:xfrm>
          <a:off x="0" y="0"/>
          <a:ext cx="0" cy="0"/>
          <a:chOff x="0" y="0"/>
          <a:chExt cx="0" cy="0"/>
        </a:xfrm>
      </p:grpSpPr>
      <p:sp>
        <p:nvSpPr>
          <p:cNvPr id="10" name="Plassholder for bilde 9">
            <a:extLst>
              <a:ext uri="{FF2B5EF4-FFF2-40B4-BE49-F238E27FC236}">
                <a16:creationId xmlns:a16="http://schemas.microsoft.com/office/drawing/2014/main" id="{6E293DF4-167E-4F98-9D9A-566E0E9752FB}"/>
              </a:ext>
            </a:extLst>
          </p:cNvPr>
          <p:cNvSpPr>
            <a:spLocks noGrp="1"/>
          </p:cNvSpPr>
          <p:nvPr>
            <p:ph type="pic" sz="quarter" idx="10"/>
          </p:nvPr>
        </p:nvSpPr>
        <p:spPr>
          <a:xfrm>
            <a:off x="0" y="0"/>
            <a:ext cx="12192000" cy="4734592"/>
          </a:xfrm>
          <a:solidFill>
            <a:schemeClr val="bg1">
              <a:lumMod val="50000"/>
            </a:schemeClr>
          </a:solidFill>
        </p:spPr>
        <p:txBody>
          <a:bodyPr tIns="360000">
            <a:normAutofit/>
          </a:bodyPr>
          <a:lstStyle>
            <a:lvl1pPr marL="0" indent="0" algn="ctr">
              <a:buNone/>
              <a:defRPr sz="1400"/>
            </a:lvl1pPr>
          </a:lstStyle>
          <a:p>
            <a:r>
              <a:rPr lang="nb-NO"/>
              <a:t>Klikk på ikonet for å legge til et bilde</a:t>
            </a:r>
          </a:p>
        </p:txBody>
      </p:sp>
      <p:sp>
        <p:nvSpPr>
          <p:cNvPr id="2" name="Title 1"/>
          <p:cNvSpPr>
            <a:spLocks noGrp="1"/>
          </p:cNvSpPr>
          <p:nvPr>
            <p:ph type="title"/>
          </p:nvPr>
        </p:nvSpPr>
        <p:spPr>
          <a:xfrm>
            <a:off x="831851" y="4977980"/>
            <a:ext cx="10515600" cy="775597"/>
          </a:xfrm>
        </p:spPr>
        <p:txBody>
          <a:bodyPr anchor="ctr" anchorCtr="0">
            <a:normAutofit/>
          </a:bodyPr>
          <a:lstStyle>
            <a:lvl1pPr algn="ctr">
              <a:defRPr sz="2800" baseline="0"/>
            </a:lvl1pPr>
          </a:lstStyle>
          <a:p>
            <a:r>
              <a:rPr lang="nb-NO"/>
              <a:t>Klikk for å redigere tittelstil</a:t>
            </a:r>
            <a:endParaRPr lang="en-US"/>
          </a:p>
        </p:txBody>
      </p:sp>
      <p:sp>
        <p:nvSpPr>
          <p:cNvPr id="3" name="Text Placeholder 2"/>
          <p:cNvSpPr>
            <a:spLocks noGrp="1"/>
          </p:cNvSpPr>
          <p:nvPr>
            <p:ph type="body" idx="1"/>
          </p:nvPr>
        </p:nvSpPr>
        <p:spPr>
          <a:xfrm>
            <a:off x="831851" y="5800962"/>
            <a:ext cx="10515600" cy="553998"/>
          </a:xfrm>
        </p:spPr>
        <p:txBody>
          <a:bodyPr>
            <a:norm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544296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9" name="grafikk">
            <a:extLst>
              <a:ext uri="{FF2B5EF4-FFF2-40B4-BE49-F238E27FC236}">
                <a16:creationId xmlns:a16="http://schemas.microsoft.com/office/drawing/2014/main" id="{442E5E1F-5E54-4B09-9810-9D1AFB1B9578}"/>
              </a:ext>
            </a:extLst>
          </p:cNvPr>
          <p:cNvSpPr/>
          <p:nvPr userDrawn="1"/>
        </p:nvSpPr>
        <p:spPr>
          <a:xfrm>
            <a:off x="1" y="1620203"/>
            <a:ext cx="12193524" cy="288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fld id="{6A1A0E74-B8A8-4360-A367-9FF538085BF2}" type="datetimeFigureOut">
              <a:rPr lang="nb-NO" smtClean="0"/>
              <a:t>09.06.2023</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36457444-737A-4256-A71F-2C8225BFF095}" type="slidenum">
              <a:rPr lang="nb-NO" smtClean="0"/>
              <a:t>‹#›</a:t>
            </a:fld>
            <a:endParaRPr lang="nb-NO"/>
          </a:p>
        </p:txBody>
      </p:sp>
      <p:sp>
        <p:nvSpPr>
          <p:cNvPr id="8" name="Tittel 7">
            <a:extLst>
              <a:ext uri="{FF2B5EF4-FFF2-40B4-BE49-F238E27FC236}">
                <a16:creationId xmlns:a16="http://schemas.microsoft.com/office/drawing/2014/main" id="{ECCF3988-3131-4965-BFAC-2EF8935A2312}"/>
              </a:ext>
            </a:extLst>
          </p:cNvPr>
          <p:cNvSpPr>
            <a:spLocks noGrp="1"/>
          </p:cNvSpPr>
          <p:nvPr>
            <p:ph type="title"/>
          </p:nvPr>
        </p:nvSpPr>
        <p:spPr/>
        <p:txBody>
          <a:bodyPr>
            <a:normAutofit/>
          </a:bodyPr>
          <a:lstStyle>
            <a:lvl1pPr>
              <a:defRPr sz="3600" cap="none" baseline="0"/>
            </a:lvl1pPr>
          </a:lstStyle>
          <a:p>
            <a:r>
              <a:rPr lang="nb-NO"/>
              <a:t>Klikk for å redigere tittelstil</a:t>
            </a:r>
          </a:p>
        </p:txBody>
      </p:sp>
    </p:spTree>
    <p:extLst>
      <p:ext uri="{BB962C8B-B14F-4D97-AF65-F5344CB8AC3E}">
        <p14:creationId xmlns:p14="http://schemas.microsoft.com/office/powerpoint/2010/main" val="22315199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9" name="grafikk">
            <a:extLst>
              <a:ext uri="{FF2B5EF4-FFF2-40B4-BE49-F238E27FC236}">
                <a16:creationId xmlns:a16="http://schemas.microsoft.com/office/drawing/2014/main" id="{D8C7FABD-B60D-4278-8B7A-4CE212162DD1}"/>
              </a:ext>
            </a:extLst>
          </p:cNvPr>
          <p:cNvSpPr/>
          <p:nvPr userDrawn="1"/>
        </p:nvSpPr>
        <p:spPr>
          <a:xfrm>
            <a:off x="1" y="1620203"/>
            <a:ext cx="12193524" cy="288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2" name="Title 1"/>
          <p:cNvSpPr>
            <a:spLocks noGrp="1"/>
          </p:cNvSpPr>
          <p:nvPr>
            <p:ph type="title"/>
          </p:nvPr>
        </p:nvSpPr>
        <p:spPr/>
        <p:txBody>
          <a:bodyPr>
            <a:normAutofit/>
          </a:bodyPr>
          <a:lstStyle>
            <a:lvl1pPr>
              <a:defRPr sz="3600" cap="none" baseline="0"/>
            </a:lvl1pPr>
          </a:lstStyle>
          <a:p>
            <a:r>
              <a:rPr lang="nb-NO"/>
              <a:t>Klikk for å redigere tittelstil</a:t>
            </a:r>
            <a:endParaRPr lang="en-US"/>
          </a:p>
        </p:txBody>
      </p:sp>
      <p:sp>
        <p:nvSpPr>
          <p:cNvPr id="5" name="Date Placeholder 4"/>
          <p:cNvSpPr>
            <a:spLocks noGrp="1"/>
          </p:cNvSpPr>
          <p:nvPr>
            <p:ph type="dt" sz="half" idx="10"/>
          </p:nvPr>
        </p:nvSpPr>
        <p:spPr/>
        <p:txBody>
          <a:bodyPr/>
          <a:lstStyle/>
          <a:p>
            <a:fld id="{6A1A0E74-B8A8-4360-A367-9FF538085BF2}" type="datetimeFigureOut">
              <a:rPr lang="nb-NO" smtClean="0"/>
              <a:t>09.06.2023</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36457444-737A-4256-A71F-2C8225BFF095}" type="slidenum">
              <a:rPr lang="nb-NO" smtClean="0"/>
              <a:t>‹#›</a:t>
            </a:fld>
            <a:endParaRPr lang="nb-NO"/>
          </a:p>
        </p:txBody>
      </p:sp>
      <p:sp>
        <p:nvSpPr>
          <p:cNvPr id="8" name="Content Placeholder 2">
            <a:extLst>
              <a:ext uri="{FF2B5EF4-FFF2-40B4-BE49-F238E27FC236}">
                <a16:creationId xmlns:a16="http://schemas.microsoft.com/office/drawing/2014/main" id="{E768D46C-2C47-41CD-86BA-93183D68605A}"/>
              </a:ext>
            </a:extLst>
          </p:cNvPr>
          <p:cNvSpPr>
            <a:spLocks noGrp="1"/>
          </p:cNvSpPr>
          <p:nvPr>
            <p:ph idx="1"/>
          </p:nvPr>
        </p:nvSpPr>
        <p:spPr>
          <a:xfrm>
            <a:off x="6254893" y="2115183"/>
            <a:ext cx="5184648" cy="395310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10" name="Content Placeholder 2">
            <a:extLst>
              <a:ext uri="{FF2B5EF4-FFF2-40B4-BE49-F238E27FC236}">
                <a16:creationId xmlns:a16="http://schemas.microsoft.com/office/drawing/2014/main" id="{4239B1D9-21EF-47DC-9EB0-171837799AF0}"/>
              </a:ext>
            </a:extLst>
          </p:cNvPr>
          <p:cNvSpPr>
            <a:spLocks noGrp="1"/>
          </p:cNvSpPr>
          <p:nvPr>
            <p:ph idx="13"/>
          </p:nvPr>
        </p:nvSpPr>
        <p:spPr>
          <a:xfrm>
            <a:off x="753693" y="2115183"/>
            <a:ext cx="5184648" cy="395310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Tree>
    <p:extLst>
      <p:ext uri="{BB962C8B-B14F-4D97-AF65-F5344CB8AC3E}">
        <p14:creationId xmlns:p14="http://schemas.microsoft.com/office/powerpoint/2010/main" val="1031909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D8B65F-F709-469F-9961-4D01896CAA12}"/>
              </a:ext>
            </a:extLst>
          </p:cNvPr>
          <p:cNvSpPr>
            <a:spLocks noGrp="1"/>
          </p:cNvSpPr>
          <p:nvPr>
            <p:ph type="dt" sz="half" idx="10"/>
          </p:nvPr>
        </p:nvSpPr>
        <p:spPr/>
        <p:txBody>
          <a:bodyPr/>
          <a:lstStyle/>
          <a:p>
            <a:fld id="{82EDB8D0-98ED-4B86-9D5F-E61ADC70144D}" type="datetimeFigureOut">
              <a:rPr lang="en-US" smtClean="0"/>
              <a:t>6/9/2023</a:t>
            </a:fld>
            <a:endParaRPr lang="en-US"/>
          </a:p>
        </p:txBody>
      </p:sp>
      <p:sp>
        <p:nvSpPr>
          <p:cNvPr id="6" name="Footer Placeholder 5">
            <a:extLst>
              <a:ext uri="{FF2B5EF4-FFF2-40B4-BE49-F238E27FC236}">
                <a16:creationId xmlns:a16="http://schemas.microsoft.com/office/drawing/2014/main" id="{B781C6BC-B23D-48BC-AD44-654DDB8D01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29448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13" name="grafikk">
            <a:extLst>
              <a:ext uri="{FF2B5EF4-FFF2-40B4-BE49-F238E27FC236}">
                <a16:creationId xmlns:a16="http://schemas.microsoft.com/office/drawing/2014/main" id="{40C17E66-2E97-4F81-8F6E-EF36FBE47B27}"/>
              </a:ext>
            </a:extLst>
          </p:cNvPr>
          <p:cNvSpPr/>
          <p:nvPr userDrawn="1"/>
        </p:nvSpPr>
        <p:spPr>
          <a:xfrm>
            <a:off x="1" y="1620203"/>
            <a:ext cx="12193524" cy="288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11" name="Content Placeholder 2">
            <a:extLst>
              <a:ext uri="{FF2B5EF4-FFF2-40B4-BE49-F238E27FC236}">
                <a16:creationId xmlns:a16="http://schemas.microsoft.com/office/drawing/2014/main" id="{0290DF0D-5186-43A8-9F17-7965A23969C6}"/>
              </a:ext>
            </a:extLst>
          </p:cNvPr>
          <p:cNvSpPr>
            <a:spLocks noGrp="1"/>
          </p:cNvSpPr>
          <p:nvPr>
            <p:ph idx="13"/>
          </p:nvPr>
        </p:nvSpPr>
        <p:spPr>
          <a:xfrm>
            <a:off x="6254893" y="2583181"/>
            <a:ext cx="5184648" cy="3485110"/>
          </a:xfrm>
        </p:spPr>
        <p:txBody>
          <a:bodyPr>
            <a:normAutofit/>
          </a:bodyPr>
          <a:lstStyle>
            <a:lvl1pPr>
              <a:defRPr sz="2400"/>
            </a:lvl1pPr>
            <a:lvl2pPr>
              <a:defRPr sz="2000"/>
            </a:lvl2pPr>
            <a:lvl3pPr>
              <a:defRPr sz="1800"/>
            </a:lvl3pPr>
            <a:lvl4pPr>
              <a:defRPr sz="1600"/>
            </a:lvl4pPr>
            <a:lvl5pPr>
              <a:defRPr sz="14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12" name="Content Placeholder 2">
            <a:extLst>
              <a:ext uri="{FF2B5EF4-FFF2-40B4-BE49-F238E27FC236}">
                <a16:creationId xmlns:a16="http://schemas.microsoft.com/office/drawing/2014/main" id="{B24674BD-61C0-4B57-8F0A-E639D160D1D6}"/>
              </a:ext>
            </a:extLst>
          </p:cNvPr>
          <p:cNvSpPr>
            <a:spLocks noGrp="1"/>
          </p:cNvSpPr>
          <p:nvPr>
            <p:ph idx="14"/>
          </p:nvPr>
        </p:nvSpPr>
        <p:spPr>
          <a:xfrm>
            <a:off x="753693" y="2583181"/>
            <a:ext cx="5184648" cy="3485110"/>
          </a:xfrm>
        </p:spPr>
        <p:txBody>
          <a:bodyPr>
            <a:normAutofit/>
          </a:bodyPr>
          <a:lstStyle>
            <a:lvl1pPr>
              <a:defRPr sz="2400"/>
            </a:lvl1pPr>
            <a:lvl2pPr>
              <a:defRPr sz="2000"/>
            </a:lvl2pPr>
            <a:lvl3pPr>
              <a:defRPr sz="1800"/>
            </a:lvl3pPr>
            <a:lvl4pPr>
              <a:defRPr sz="1600"/>
            </a:lvl4pPr>
            <a:lvl5pPr>
              <a:defRPr sz="14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3" name="Text Placeholder 2"/>
          <p:cNvSpPr>
            <a:spLocks noGrp="1"/>
          </p:cNvSpPr>
          <p:nvPr>
            <p:ph type="body" idx="1"/>
          </p:nvPr>
        </p:nvSpPr>
        <p:spPr>
          <a:xfrm>
            <a:off x="753693" y="2115183"/>
            <a:ext cx="5184648" cy="36933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5" name="Text Placeholder 4"/>
          <p:cNvSpPr>
            <a:spLocks noGrp="1"/>
          </p:cNvSpPr>
          <p:nvPr>
            <p:ph type="body" sz="quarter" idx="3"/>
          </p:nvPr>
        </p:nvSpPr>
        <p:spPr>
          <a:xfrm>
            <a:off x="6254892" y="2115183"/>
            <a:ext cx="5184648" cy="36933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7" name="Date Placeholder 6"/>
          <p:cNvSpPr>
            <a:spLocks noGrp="1"/>
          </p:cNvSpPr>
          <p:nvPr>
            <p:ph type="dt" sz="half" idx="10"/>
          </p:nvPr>
        </p:nvSpPr>
        <p:spPr/>
        <p:txBody>
          <a:bodyPr/>
          <a:lstStyle/>
          <a:p>
            <a:fld id="{6A1A0E74-B8A8-4360-A367-9FF538085BF2}" type="datetimeFigureOut">
              <a:rPr lang="nb-NO" smtClean="0"/>
              <a:t>09.06.2023</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36457444-737A-4256-A71F-2C8225BFF095}" type="slidenum">
              <a:rPr lang="nb-NO" smtClean="0"/>
              <a:t>‹#›</a:t>
            </a:fld>
            <a:endParaRPr lang="nb-NO"/>
          </a:p>
        </p:txBody>
      </p:sp>
      <p:sp>
        <p:nvSpPr>
          <p:cNvPr id="10" name="Tittel 9">
            <a:extLst>
              <a:ext uri="{FF2B5EF4-FFF2-40B4-BE49-F238E27FC236}">
                <a16:creationId xmlns:a16="http://schemas.microsoft.com/office/drawing/2014/main" id="{C82FA1FD-E97A-4C0F-AA26-530A2E5063FD}"/>
              </a:ext>
            </a:extLst>
          </p:cNvPr>
          <p:cNvSpPr>
            <a:spLocks noGrp="1"/>
          </p:cNvSpPr>
          <p:nvPr>
            <p:ph type="title"/>
          </p:nvPr>
        </p:nvSpPr>
        <p:spPr/>
        <p:txBody>
          <a:bodyPr>
            <a:normAutofit/>
          </a:bodyPr>
          <a:lstStyle>
            <a:lvl1pPr>
              <a:defRPr sz="3600" cap="none" baseline="0"/>
            </a:lvl1pPr>
          </a:lstStyle>
          <a:p>
            <a:r>
              <a:rPr lang="nb-NO"/>
              <a:t>Klikk for å redigere tittelstil</a:t>
            </a:r>
          </a:p>
        </p:txBody>
      </p:sp>
    </p:spTree>
    <p:extLst>
      <p:ext uri="{BB962C8B-B14F-4D97-AF65-F5344CB8AC3E}">
        <p14:creationId xmlns:p14="http://schemas.microsoft.com/office/powerpoint/2010/main" val="17323978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tel, tekst og bilde HØYRE">
    <p:spTree>
      <p:nvGrpSpPr>
        <p:cNvPr id="1" name=""/>
        <p:cNvGrpSpPr/>
        <p:nvPr/>
      </p:nvGrpSpPr>
      <p:grpSpPr>
        <a:xfrm>
          <a:off x="0" y="0"/>
          <a:ext cx="0" cy="0"/>
          <a:chOff x="0" y="0"/>
          <a:chExt cx="0" cy="0"/>
        </a:xfrm>
      </p:grpSpPr>
      <p:sp>
        <p:nvSpPr>
          <p:cNvPr id="13" name="Plassholder for bilde 9">
            <a:extLst>
              <a:ext uri="{FF2B5EF4-FFF2-40B4-BE49-F238E27FC236}">
                <a16:creationId xmlns:a16="http://schemas.microsoft.com/office/drawing/2014/main" id="{5ACCAEB8-6144-42EB-BBDC-F55020068F26}"/>
              </a:ext>
            </a:extLst>
          </p:cNvPr>
          <p:cNvSpPr>
            <a:spLocks noGrp="1"/>
          </p:cNvSpPr>
          <p:nvPr>
            <p:ph type="pic" sz="quarter" idx="13"/>
          </p:nvPr>
        </p:nvSpPr>
        <p:spPr>
          <a:xfrm>
            <a:off x="5303139" y="0"/>
            <a:ext cx="6888861" cy="6858000"/>
          </a:xfrm>
          <a:solidFill>
            <a:schemeClr val="bg1">
              <a:lumMod val="50000"/>
            </a:schemeClr>
          </a:solidFill>
        </p:spPr>
        <p:txBody>
          <a:bodyPr tIns="360000">
            <a:normAutofit/>
          </a:bodyPr>
          <a:lstStyle>
            <a:lvl1pPr marL="0" indent="0" algn="ctr">
              <a:buNone/>
              <a:defRPr sz="1400"/>
            </a:lvl1pPr>
          </a:lstStyle>
          <a:p>
            <a:r>
              <a:rPr lang="nb-NO"/>
              <a:t>Klikk på ikonet for å legge til et bilde</a:t>
            </a:r>
          </a:p>
        </p:txBody>
      </p:sp>
      <p:sp>
        <p:nvSpPr>
          <p:cNvPr id="5" name="Date Placeholder 4"/>
          <p:cNvSpPr>
            <a:spLocks noGrp="1"/>
          </p:cNvSpPr>
          <p:nvPr>
            <p:ph type="dt" sz="half" idx="10"/>
          </p:nvPr>
        </p:nvSpPr>
        <p:spPr/>
        <p:txBody>
          <a:bodyPr/>
          <a:lstStyle/>
          <a:p>
            <a:fld id="{6A1A0E74-B8A8-4360-A367-9FF538085BF2}" type="datetimeFigureOut">
              <a:rPr lang="nb-NO" smtClean="0"/>
              <a:t>09.06.2023</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36457444-737A-4256-A71F-2C8225BFF095}" type="slidenum">
              <a:rPr lang="nb-NO" smtClean="0"/>
              <a:t>‹#›</a:t>
            </a:fld>
            <a:endParaRPr lang="nb-NO"/>
          </a:p>
        </p:txBody>
      </p:sp>
      <p:pic>
        <p:nvPicPr>
          <p:cNvPr id="8" name="logo_gul" hidden="1">
            <a:extLst>
              <a:ext uri="{FF2B5EF4-FFF2-40B4-BE49-F238E27FC236}">
                <a16:creationId xmlns:a16="http://schemas.microsoft.com/office/drawing/2014/main" id="{FC393D3E-C050-40F9-816F-B6EA7FC3FB3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358969" y="457257"/>
            <a:ext cx="548640" cy="612362"/>
          </a:xfrm>
          <a:prstGeom prst="rect">
            <a:avLst/>
          </a:prstGeom>
        </p:spPr>
      </p:pic>
      <p:pic>
        <p:nvPicPr>
          <p:cNvPr id="9" name="logo_beige" descr="Et bilde som inneholder verktøy, skrunøkkel&#10;&#10;Beskrivelse som er generert med høy visshet" hidden="1">
            <a:extLst>
              <a:ext uri="{FF2B5EF4-FFF2-40B4-BE49-F238E27FC236}">
                <a16:creationId xmlns:a16="http://schemas.microsoft.com/office/drawing/2014/main" id="{ABE5CBE6-E2D6-4553-A491-4D45E48597A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358969" y="457257"/>
            <a:ext cx="548640" cy="612362"/>
          </a:xfrm>
          <a:prstGeom prst="rect">
            <a:avLst/>
          </a:prstGeom>
        </p:spPr>
      </p:pic>
      <p:pic>
        <p:nvPicPr>
          <p:cNvPr id="10" name="logo_bla" descr="Et bilde som inneholder objekt&#10;&#10;Beskrivelse som er generert med høy visshet">
            <a:extLst>
              <a:ext uri="{FF2B5EF4-FFF2-40B4-BE49-F238E27FC236}">
                <a16:creationId xmlns:a16="http://schemas.microsoft.com/office/drawing/2014/main" id="{810A30F1-52BB-4D05-9919-9D60AECB7734}"/>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358969" y="457257"/>
            <a:ext cx="548640" cy="612362"/>
          </a:xfrm>
          <a:prstGeom prst="rect">
            <a:avLst/>
          </a:prstGeom>
        </p:spPr>
      </p:pic>
      <p:sp>
        <p:nvSpPr>
          <p:cNvPr id="15" name="Plassholder for tekst 14">
            <a:extLst>
              <a:ext uri="{FF2B5EF4-FFF2-40B4-BE49-F238E27FC236}">
                <a16:creationId xmlns:a16="http://schemas.microsoft.com/office/drawing/2014/main" id="{110E2EE2-CC4E-47F3-AABC-347A7D985C8A}"/>
              </a:ext>
            </a:extLst>
          </p:cNvPr>
          <p:cNvSpPr>
            <a:spLocks noGrp="1"/>
          </p:cNvSpPr>
          <p:nvPr>
            <p:ph type="body" sz="quarter" idx="14"/>
          </p:nvPr>
        </p:nvSpPr>
        <p:spPr>
          <a:xfrm>
            <a:off x="752460" y="1480991"/>
            <a:ext cx="4155149" cy="4695972"/>
          </a:xfrm>
        </p:spPr>
        <p:txBody>
          <a:bodyPr>
            <a:normAutofit/>
          </a:bodyPr>
          <a:lstStyle>
            <a:lvl1pPr marL="0" indent="0">
              <a:buNone/>
              <a:defRPr sz="1400"/>
            </a:lvl1pPr>
          </a:lstStyle>
          <a:p>
            <a:pPr lvl="0"/>
            <a:r>
              <a:rPr lang="nb-NO"/>
              <a:t>Klikk for å redigere tekststiler i malen</a:t>
            </a:r>
          </a:p>
        </p:txBody>
      </p:sp>
      <p:sp>
        <p:nvSpPr>
          <p:cNvPr id="12" name="Title 1">
            <a:extLst>
              <a:ext uri="{FF2B5EF4-FFF2-40B4-BE49-F238E27FC236}">
                <a16:creationId xmlns:a16="http://schemas.microsoft.com/office/drawing/2014/main" id="{D054E4EC-00C2-4E18-90E6-EF2CA9475D8F}"/>
              </a:ext>
            </a:extLst>
          </p:cNvPr>
          <p:cNvSpPr>
            <a:spLocks noGrp="1"/>
          </p:cNvSpPr>
          <p:nvPr>
            <p:ph type="title"/>
          </p:nvPr>
        </p:nvSpPr>
        <p:spPr>
          <a:xfrm>
            <a:off x="752459" y="288398"/>
            <a:ext cx="3326055" cy="830997"/>
          </a:xfrm>
        </p:spPr>
        <p:txBody>
          <a:bodyPr anchor="b" anchorCtr="0">
            <a:normAutofit/>
          </a:bodyPr>
          <a:lstStyle>
            <a:lvl1pPr>
              <a:spcAft>
                <a:spcPts val="0"/>
              </a:spcAft>
              <a:defRPr sz="2000" cap="none" baseline="0"/>
            </a:lvl1pPr>
          </a:lstStyle>
          <a:p>
            <a:r>
              <a:rPr lang="nb-NO"/>
              <a:t>Klikk for å redigere tittelstil</a:t>
            </a:r>
            <a:endParaRPr lang="en-US"/>
          </a:p>
        </p:txBody>
      </p:sp>
    </p:spTree>
    <p:extLst>
      <p:ext uri="{BB962C8B-B14F-4D97-AF65-F5344CB8AC3E}">
        <p14:creationId xmlns:p14="http://schemas.microsoft.com/office/powerpoint/2010/main" val="20433313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tel, tekst og bilde VENSTRE">
    <p:spTree>
      <p:nvGrpSpPr>
        <p:cNvPr id="1" name=""/>
        <p:cNvGrpSpPr/>
        <p:nvPr/>
      </p:nvGrpSpPr>
      <p:grpSpPr>
        <a:xfrm>
          <a:off x="0" y="0"/>
          <a:ext cx="0" cy="0"/>
          <a:chOff x="0" y="0"/>
          <a:chExt cx="0" cy="0"/>
        </a:xfrm>
      </p:grpSpPr>
      <p:sp>
        <p:nvSpPr>
          <p:cNvPr id="13" name="Plassholder for bilde 9">
            <a:extLst>
              <a:ext uri="{FF2B5EF4-FFF2-40B4-BE49-F238E27FC236}">
                <a16:creationId xmlns:a16="http://schemas.microsoft.com/office/drawing/2014/main" id="{5ACCAEB8-6144-42EB-BBDC-F55020068F26}"/>
              </a:ext>
            </a:extLst>
          </p:cNvPr>
          <p:cNvSpPr>
            <a:spLocks noGrp="1"/>
          </p:cNvSpPr>
          <p:nvPr>
            <p:ph type="pic" sz="quarter" idx="13"/>
          </p:nvPr>
        </p:nvSpPr>
        <p:spPr>
          <a:xfrm>
            <a:off x="2" y="0"/>
            <a:ext cx="5280660" cy="6858000"/>
          </a:xfrm>
          <a:solidFill>
            <a:schemeClr val="bg1">
              <a:lumMod val="50000"/>
            </a:schemeClr>
          </a:solidFill>
        </p:spPr>
        <p:txBody>
          <a:bodyPr tIns="360000">
            <a:normAutofit/>
          </a:bodyPr>
          <a:lstStyle>
            <a:lvl1pPr marL="0" indent="0" algn="ctr">
              <a:buNone/>
              <a:defRPr sz="1400"/>
            </a:lvl1pPr>
          </a:lstStyle>
          <a:p>
            <a:r>
              <a:rPr lang="nb-NO"/>
              <a:t>Klikk på ikonet for å legge til et bilde</a:t>
            </a:r>
          </a:p>
        </p:txBody>
      </p:sp>
      <p:sp>
        <p:nvSpPr>
          <p:cNvPr id="5" name="Date Placeholder 4"/>
          <p:cNvSpPr>
            <a:spLocks noGrp="1"/>
          </p:cNvSpPr>
          <p:nvPr>
            <p:ph type="dt" sz="half" idx="10"/>
          </p:nvPr>
        </p:nvSpPr>
        <p:spPr/>
        <p:txBody>
          <a:bodyPr/>
          <a:lstStyle/>
          <a:p>
            <a:fld id="{6A1A0E74-B8A8-4360-A367-9FF538085BF2}" type="datetimeFigureOut">
              <a:rPr lang="nb-NO" smtClean="0"/>
              <a:t>09.06.2023</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36457444-737A-4256-A71F-2C8225BFF095}" type="slidenum">
              <a:rPr lang="nb-NO" smtClean="0"/>
              <a:t>‹#›</a:t>
            </a:fld>
            <a:endParaRPr lang="nb-NO"/>
          </a:p>
        </p:txBody>
      </p:sp>
      <p:sp>
        <p:nvSpPr>
          <p:cNvPr id="15" name="Plassholder for tekst 14">
            <a:extLst>
              <a:ext uri="{FF2B5EF4-FFF2-40B4-BE49-F238E27FC236}">
                <a16:creationId xmlns:a16="http://schemas.microsoft.com/office/drawing/2014/main" id="{110E2EE2-CC4E-47F3-AABC-347A7D985C8A}"/>
              </a:ext>
            </a:extLst>
          </p:cNvPr>
          <p:cNvSpPr>
            <a:spLocks noGrp="1"/>
          </p:cNvSpPr>
          <p:nvPr>
            <p:ph type="body" sz="quarter" idx="14"/>
          </p:nvPr>
        </p:nvSpPr>
        <p:spPr>
          <a:xfrm>
            <a:off x="6144768" y="1480991"/>
            <a:ext cx="5294773" cy="4695972"/>
          </a:xfrm>
        </p:spPr>
        <p:txBody>
          <a:bodyPr>
            <a:normAutofit/>
          </a:bodyPr>
          <a:lstStyle>
            <a:lvl1pPr marL="0" indent="0">
              <a:buNone/>
              <a:defRPr sz="1400"/>
            </a:lvl1pPr>
          </a:lstStyle>
          <a:p>
            <a:pPr lvl="0"/>
            <a:r>
              <a:rPr lang="nb-NO"/>
              <a:t>Klikk for å redigere tekststiler i malen</a:t>
            </a:r>
          </a:p>
        </p:txBody>
      </p:sp>
      <p:sp>
        <p:nvSpPr>
          <p:cNvPr id="10" name="Title 1">
            <a:extLst>
              <a:ext uri="{FF2B5EF4-FFF2-40B4-BE49-F238E27FC236}">
                <a16:creationId xmlns:a16="http://schemas.microsoft.com/office/drawing/2014/main" id="{51F5788C-2F9F-421F-A3B1-5E4BD0F8017D}"/>
              </a:ext>
            </a:extLst>
          </p:cNvPr>
          <p:cNvSpPr>
            <a:spLocks noGrp="1"/>
          </p:cNvSpPr>
          <p:nvPr>
            <p:ph type="title"/>
          </p:nvPr>
        </p:nvSpPr>
        <p:spPr>
          <a:xfrm>
            <a:off x="6144768" y="288398"/>
            <a:ext cx="4334653" cy="830997"/>
          </a:xfrm>
        </p:spPr>
        <p:txBody>
          <a:bodyPr anchor="b" anchorCtr="0">
            <a:normAutofit/>
          </a:bodyPr>
          <a:lstStyle>
            <a:lvl1pPr>
              <a:spcAft>
                <a:spcPts val="0"/>
              </a:spcAft>
              <a:defRPr sz="2000" cap="none" baseline="0"/>
            </a:lvl1pPr>
          </a:lstStyle>
          <a:p>
            <a:r>
              <a:rPr lang="nb-NO"/>
              <a:t>Klikk for å redigere tittelstil</a:t>
            </a:r>
            <a:endParaRPr lang="en-US"/>
          </a:p>
        </p:txBody>
      </p:sp>
    </p:spTree>
    <p:extLst>
      <p:ext uri="{BB962C8B-B14F-4D97-AF65-F5344CB8AC3E}">
        <p14:creationId xmlns:p14="http://schemas.microsoft.com/office/powerpoint/2010/main" val="38942339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tel, bilde og teks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1A0E74-B8A8-4360-A367-9FF538085BF2}" type="datetimeFigureOut">
              <a:rPr lang="nb-NO" smtClean="0"/>
              <a:t>09.06.2023</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36457444-737A-4256-A71F-2C8225BFF095}" type="slidenum">
              <a:rPr lang="nb-NO" smtClean="0"/>
              <a:t>‹#›</a:t>
            </a:fld>
            <a:endParaRPr lang="nb-NO"/>
          </a:p>
        </p:txBody>
      </p:sp>
      <p:sp>
        <p:nvSpPr>
          <p:cNvPr id="6" name="Plassholder for bilde 9">
            <a:extLst>
              <a:ext uri="{FF2B5EF4-FFF2-40B4-BE49-F238E27FC236}">
                <a16:creationId xmlns:a16="http://schemas.microsoft.com/office/drawing/2014/main" id="{E4C9F498-6F44-4CA2-AF18-37B16BED12C0}"/>
              </a:ext>
            </a:extLst>
          </p:cNvPr>
          <p:cNvSpPr>
            <a:spLocks noGrp="1" noChangeAspect="1"/>
          </p:cNvSpPr>
          <p:nvPr>
            <p:ph type="pic" sz="quarter" idx="13"/>
          </p:nvPr>
        </p:nvSpPr>
        <p:spPr>
          <a:xfrm>
            <a:off x="720082" y="1847023"/>
            <a:ext cx="6248810" cy="3514958"/>
          </a:xfrm>
          <a:solidFill>
            <a:schemeClr val="bg1">
              <a:lumMod val="50000"/>
            </a:schemeClr>
          </a:solidFill>
        </p:spPr>
        <p:txBody>
          <a:bodyPr tIns="360000">
            <a:normAutofit/>
          </a:bodyPr>
          <a:lstStyle>
            <a:lvl1pPr marL="0" indent="0" algn="ctr">
              <a:buNone/>
              <a:defRPr sz="1400"/>
            </a:lvl1pPr>
          </a:lstStyle>
          <a:p>
            <a:r>
              <a:rPr lang="nb-NO"/>
              <a:t>Klikk på ikonet for å legge til et bilde</a:t>
            </a:r>
          </a:p>
        </p:txBody>
      </p:sp>
      <p:sp>
        <p:nvSpPr>
          <p:cNvPr id="8" name="Plassholder for tekst 14">
            <a:extLst>
              <a:ext uri="{FF2B5EF4-FFF2-40B4-BE49-F238E27FC236}">
                <a16:creationId xmlns:a16="http://schemas.microsoft.com/office/drawing/2014/main" id="{0F42FF05-9A5C-42EA-96C3-47171AE49D66}"/>
              </a:ext>
            </a:extLst>
          </p:cNvPr>
          <p:cNvSpPr>
            <a:spLocks noGrp="1"/>
          </p:cNvSpPr>
          <p:nvPr>
            <p:ph type="body" sz="quarter" idx="14"/>
          </p:nvPr>
        </p:nvSpPr>
        <p:spPr>
          <a:xfrm>
            <a:off x="7536943" y="1847032"/>
            <a:ext cx="3902599" cy="4329930"/>
          </a:xfrm>
        </p:spPr>
        <p:txBody>
          <a:bodyPr>
            <a:normAutofit/>
          </a:bodyPr>
          <a:lstStyle>
            <a:lvl1pPr marL="0" indent="0">
              <a:buNone/>
              <a:defRPr sz="1400"/>
            </a:lvl1pPr>
          </a:lstStyle>
          <a:p>
            <a:pPr lvl="0"/>
            <a:r>
              <a:rPr lang="nb-NO"/>
              <a:t>Klikk for å redigere tekststiler i malen</a:t>
            </a:r>
          </a:p>
        </p:txBody>
      </p:sp>
      <p:sp>
        <p:nvSpPr>
          <p:cNvPr id="10" name="Title 1">
            <a:extLst>
              <a:ext uri="{FF2B5EF4-FFF2-40B4-BE49-F238E27FC236}">
                <a16:creationId xmlns:a16="http://schemas.microsoft.com/office/drawing/2014/main" id="{DADD6478-91A1-4964-ACA2-E26D9F4BD632}"/>
              </a:ext>
            </a:extLst>
          </p:cNvPr>
          <p:cNvSpPr>
            <a:spLocks noGrp="1"/>
          </p:cNvSpPr>
          <p:nvPr>
            <p:ph type="title"/>
          </p:nvPr>
        </p:nvSpPr>
        <p:spPr>
          <a:xfrm>
            <a:off x="7536943" y="681038"/>
            <a:ext cx="3902598" cy="830997"/>
          </a:xfrm>
        </p:spPr>
        <p:txBody>
          <a:bodyPr anchor="b" anchorCtr="0">
            <a:normAutofit/>
          </a:bodyPr>
          <a:lstStyle>
            <a:lvl1pPr>
              <a:spcAft>
                <a:spcPts val="0"/>
              </a:spcAft>
              <a:defRPr sz="2000" cap="none" baseline="0"/>
            </a:lvl1pPr>
          </a:lstStyle>
          <a:p>
            <a:r>
              <a:rPr lang="nb-NO"/>
              <a:t>Klikk for å redigere tittelstil</a:t>
            </a:r>
            <a:endParaRPr lang="en-US"/>
          </a:p>
        </p:txBody>
      </p:sp>
    </p:spTree>
    <p:extLst>
      <p:ext uri="{BB962C8B-B14F-4D97-AF65-F5344CB8AC3E}">
        <p14:creationId xmlns:p14="http://schemas.microsoft.com/office/powerpoint/2010/main" val="7725354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tor tekst">
    <p:spTree>
      <p:nvGrpSpPr>
        <p:cNvPr id="1" name=""/>
        <p:cNvGrpSpPr/>
        <p:nvPr/>
      </p:nvGrpSpPr>
      <p:grpSpPr>
        <a:xfrm>
          <a:off x="0" y="0"/>
          <a:ext cx="0" cy="0"/>
          <a:chOff x="0" y="0"/>
          <a:chExt cx="0" cy="0"/>
        </a:xfrm>
      </p:grpSpPr>
      <p:sp>
        <p:nvSpPr>
          <p:cNvPr id="12" name="Plassholder for tekst 7">
            <a:extLst>
              <a:ext uri="{FF2B5EF4-FFF2-40B4-BE49-F238E27FC236}">
                <a16:creationId xmlns:a16="http://schemas.microsoft.com/office/drawing/2014/main" id="{E63E4E42-00DC-4CD8-8D2A-A2ED1C35DDD0}"/>
              </a:ext>
            </a:extLst>
          </p:cNvPr>
          <p:cNvSpPr>
            <a:spLocks noGrp="1"/>
          </p:cNvSpPr>
          <p:nvPr>
            <p:ph type="body" sz="quarter" idx="15"/>
          </p:nvPr>
        </p:nvSpPr>
        <p:spPr>
          <a:xfrm>
            <a:off x="1479550" y="2438271"/>
            <a:ext cx="8999871" cy="3738692"/>
          </a:xfrm>
        </p:spPr>
        <p:txBody>
          <a:bodyPr anchor="t" anchorCtr="0">
            <a:normAutofit/>
          </a:bodyPr>
          <a:lstStyle>
            <a:lvl1pPr marL="0" indent="0">
              <a:buNone/>
              <a:defRPr sz="1800"/>
            </a:lvl1pPr>
          </a:lstStyle>
          <a:p>
            <a:pPr lvl="0"/>
            <a:r>
              <a:rPr lang="nb-NO"/>
              <a:t>Klikk for å redigere tekststiler i malen</a:t>
            </a:r>
          </a:p>
        </p:txBody>
      </p:sp>
      <p:sp>
        <p:nvSpPr>
          <p:cNvPr id="3" name="Date Placeholder 2"/>
          <p:cNvSpPr>
            <a:spLocks noGrp="1"/>
          </p:cNvSpPr>
          <p:nvPr>
            <p:ph type="dt" sz="half" idx="10"/>
          </p:nvPr>
        </p:nvSpPr>
        <p:spPr/>
        <p:txBody>
          <a:bodyPr/>
          <a:lstStyle/>
          <a:p>
            <a:fld id="{6A1A0E74-B8A8-4360-A367-9FF538085BF2}" type="datetimeFigureOut">
              <a:rPr lang="nb-NO" smtClean="0"/>
              <a:t>09.06.2023</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36457444-737A-4256-A71F-2C8225BFF095}" type="slidenum">
              <a:rPr lang="nb-NO" smtClean="0"/>
              <a:t>‹#›</a:t>
            </a:fld>
            <a:endParaRPr lang="nb-NO"/>
          </a:p>
        </p:txBody>
      </p:sp>
      <p:sp>
        <p:nvSpPr>
          <p:cNvPr id="8" name="Plassholder for tekst 7">
            <a:extLst>
              <a:ext uri="{FF2B5EF4-FFF2-40B4-BE49-F238E27FC236}">
                <a16:creationId xmlns:a16="http://schemas.microsoft.com/office/drawing/2014/main" id="{4FBCB943-AE00-4825-843E-FE156C6BDC30}"/>
              </a:ext>
            </a:extLst>
          </p:cNvPr>
          <p:cNvSpPr>
            <a:spLocks noGrp="1"/>
          </p:cNvSpPr>
          <p:nvPr>
            <p:ph type="body" sz="quarter" idx="13"/>
          </p:nvPr>
        </p:nvSpPr>
        <p:spPr>
          <a:xfrm>
            <a:off x="1479550" y="1212534"/>
            <a:ext cx="8999871" cy="984885"/>
          </a:xfrm>
        </p:spPr>
        <p:txBody>
          <a:bodyPr anchor="b" anchorCtr="0">
            <a:normAutofit/>
          </a:bodyPr>
          <a:lstStyle>
            <a:lvl1pPr marL="0" indent="0">
              <a:buNone/>
              <a:defRPr sz="3200"/>
            </a:lvl1pPr>
          </a:lstStyle>
          <a:p>
            <a:pPr lvl="0"/>
            <a:r>
              <a:rPr lang="nb-NO"/>
              <a:t>Klikk for å redigere tekststiler i malen</a:t>
            </a:r>
          </a:p>
        </p:txBody>
      </p:sp>
      <p:pic>
        <p:nvPicPr>
          <p:cNvPr id="6" name="Bilde 5">
            <a:extLst>
              <a:ext uri="{FF2B5EF4-FFF2-40B4-BE49-F238E27FC236}">
                <a16:creationId xmlns:a16="http://schemas.microsoft.com/office/drawing/2014/main" id="{3F609443-9AE4-46E7-8FE7-2CE88496B03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20090" y="471764"/>
            <a:ext cx="2179324" cy="520657"/>
          </a:xfrm>
          <a:prstGeom prst="rect">
            <a:avLst/>
          </a:prstGeom>
        </p:spPr>
      </p:pic>
    </p:spTree>
    <p:extLst>
      <p:ext uri="{BB962C8B-B14F-4D97-AF65-F5344CB8AC3E}">
        <p14:creationId xmlns:p14="http://schemas.microsoft.com/office/powerpoint/2010/main" val="18421738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cap="none" baseline="0"/>
            </a:lvl1pPr>
          </a:lstStyle>
          <a:p>
            <a:r>
              <a:rPr lang="nb-NO"/>
              <a:t>Klikk for å redigere tittelstil</a:t>
            </a:r>
            <a:endParaRPr lang="en-US"/>
          </a:p>
        </p:txBody>
      </p:sp>
      <p:sp>
        <p:nvSpPr>
          <p:cNvPr id="3" name="Date Placeholder 2"/>
          <p:cNvSpPr>
            <a:spLocks noGrp="1"/>
          </p:cNvSpPr>
          <p:nvPr>
            <p:ph type="dt" sz="half" idx="10"/>
          </p:nvPr>
        </p:nvSpPr>
        <p:spPr/>
        <p:txBody>
          <a:bodyPr/>
          <a:lstStyle/>
          <a:p>
            <a:fld id="{6A1A0E74-B8A8-4360-A367-9FF538085BF2}" type="datetimeFigureOut">
              <a:rPr lang="nb-NO" smtClean="0"/>
              <a:t>09.06.2023</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36457444-737A-4256-A71F-2C8225BFF095}" type="slidenum">
              <a:rPr lang="nb-NO" smtClean="0"/>
              <a:t>‹#›</a:t>
            </a:fld>
            <a:endParaRPr lang="nb-NO"/>
          </a:p>
        </p:txBody>
      </p:sp>
    </p:spTree>
    <p:extLst>
      <p:ext uri="{BB962C8B-B14F-4D97-AF65-F5344CB8AC3E}">
        <p14:creationId xmlns:p14="http://schemas.microsoft.com/office/powerpoint/2010/main" val="37369174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1A0E74-B8A8-4360-A367-9FF538085BF2}" type="datetimeFigureOut">
              <a:rPr lang="nb-NO" smtClean="0"/>
              <a:t>09.06.2023</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36457444-737A-4256-A71F-2C8225BFF095}" type="slidenum">
              <a:rPr lang="nb-NO" smtClean="0"/>
              <a:t>‹#›</a:t>
            </a:fld>
            <a:endParaRPr lang="nb-NO"/>
          </a:p>
        </p:txBody>
      </p:sp>
    </p:spTree>
    <p:extLst>
      <p:ext uri="{BB962C8B-B14F-4D97-AF65-F5344CB8AC3E}">
        <p14:creationId xmlns:p14="http://schemas.microsoft.com/office/powerpoint/2010/main" val="11179547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blank" preserve="1">
  <p:cSld name="Logoside">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A63DFC49-49A2-44B8-B23A-B4A841426F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4795" y="2102571"/>
            <a:ext cx="2442410" cy="2422259"/>
          </a:xfrm>
          <a:prstGeom prst="rect">
            <a:avLst/>
          </a:prstGeom>
        </p:spPr>
      </p:pic>
      <p:sp>
        <p:nvSpPr>
          <p:cNvPr id="2" name="TekstSylinder 1">
            <a:extLst>
              <a:ext uri="{FF2B5EF4-FFF2-40B4-BE49-F238E27FC236}">
                <a16:creationId xmlns:a16="http://schemas.microsoft.com/office/drawing/2014/main" id="{0547DE91-F021-4E3A-9BBE-7FC68723FEC6}"/>
              </a:ext>
            </a:extLst>
          </p:cNvPr>
          <p:cNvSpPr txBox="1"/>
          <p:nvPr userDrawn="1"/>
        </p:nvSpPr>
        <p:spPr>
          <a:xfrm>
            <a:off x="2316480" y="5035631"/>
            <a:ext cx="7559040" cy="292388"/>
          </a:xfrm>
          <a:prstGeom prst="rect">
            <a:avLst/>
          </a:prstGeom>
          <a:noFill/>
        </p:spPr>
        <p:txBody>
          <a:bodyPr wrap="square" rtlCol="0">
            <a:spAutoFit/>
          </a:bodyPr>
          <a:lstStyle/>
          <a:p>
            <a:pPr algn="ctr"/>
            <a:r>
              <a:rPr lang="nb-NO" sz="1300"/>
              <a:t>trondelagfylke.no | fb.com/</a:t>
            </a:r>
            <a:r>
              <a:rPr lang="nb-NO" sz="1300" err="1"/>
              <a:t>trondelagfylke</a:t>
            </a:r>
            <a:endParaRPr lang="nb-NO" sz="1300"/>
          </a:p>
        </p:txBody>
      </p:sp>
    </p:spTree>
    <p:extLst>
      <p:ext uri="{BB962C8B-B14F-4D97-AF65-F5344CB8AC3E}">
        <p14:creationId xmlns:p14="http://schemas.microsoft.com/office/powerpoint/2010/main" val="416022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a:lstStyle/>
          <a:p>
            <a:fld id="{82EDB8D0-98ED-4B86-9D5F-E61ADC70144D}" type="datetimeFigureOut">
              <a:rPr lang="en-US" smtClean="0"/>
              <a:t>6/9/2023</a:t>
            </a:fld>
            <a:endParaRPr lang="en-US"/>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4072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a:lstStyle/>
          <a:p>
            <a:fld id="{82EDB8D0-98ED-4B86-9D5F-E61ADC70144D}" type="datetimeFigureOut">
              <a:rPr lang="en-US" smtClean="0"/>
              <a:t>6/9/2023</a:t>
            </a:fld>
            <a:endParaRPr lang="en-US"/>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9401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a:lstStyle/>
          <a:p>
            <a:fld id="{82EDB8D0-98ED-4B86-9D5F-E61ADC70144D}" type="datetimeFigureOut">
              <a:rPr lang="en-US" smtClean="0"/>
              <a:t>6/9/2023</a:t>
            </a:fld>
            <a:endParaRPr lang="en-US"/>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1611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70783-FF31-4C4E-9196-EB169B209747}"/>
              </a:ext>
            </a:extLst>
          </p:cNvPr>
          <p:cNvSpPr>
            <a:spLocks noGrp="1"/>
          </p:cNvSpPr>
          <p:nvPr>
            <p:ph type="dt" sz="half" idx="10"/>
          </p:nvPr>
        </p:nvSpPr>
        <p:spPr/>
        <p:txBody>
          <a:bodyPr/>
          <a:lstStyle/>
          <a:p>
            <a:fld id="{82EDB8D0-98ED-4B86-9D5F-E61ADC70144D}" type="datetimeFigureOut">
              <a:rPr lang="en-US" smtClean="0"/>
              <a:t>6/9/2023</a:t>
            </a:fld>
            <a:endParaRPr lang="en-US"/>
          </a:p>
        </p:txBody>
      </p:sp>
      <p:sp>
        <p:nvSpPr>
          <p:cNvPr id="6" name="Footer Placeholder 5">
            <a:extLst>
              <a:ext uri="{FF2B5EF4-FFF2-40B4-BE49-F238E27FC236}">
                <a16:creationId xmlns:a16="http://schemas.microsoft.com/office/drawing/2014/main" id="{7D92E260-747D-40FD-A062-9DD5E6835A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3199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A07CB7-0520-4D64-B76C-C31AC557832D}"/>
              </a:ext>
            </a:extLst>
          </p:cNvPr>
          <p:cNvSpPr>
            <a:spLocks noGrp="1"/>
          </p:cNvSpPr>
          <p:nvPr>
            <p:ph type="dt" sz="half" idx="10"/>
          </p:nvPr>
        </p:nvSpPr>
        <p:spPr/>
        <p:txBody>
          <a:bodyPr/>
          <a:lstStyle/>
          <a:p>
            <a:fld id="{82EDB8D0-98ED-4B86-9D5F-E61ADC70144D}" type="datetimeFigureOut">
              <a:rPr lang="en-US" smtClean="0"/>
              <a:t>6/9/2023</a:t>
            </a:fld>
            <a:endParaRPr lang="en-US"/>
          </a:p>
        </p:txBody>
      </p:sp>
      <p:sp>
        <p:nvSpPr>
          <p:cNvPr id="6" name="Footer Placeholder 5">
            <a:extLst>
              <a:ext uri="{FF2B5EF4-FFF2-40B4-BE49-F238E27FC236}">
                <a16:creationId xmlns:a16="http://schemas.microsoft.com/office/drawing/2014/main" id="{92EEB226-AD45-45DF-AAB5-5513AE732A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0619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image" Target="../media/image3.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2.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6" Type="http://schemas.openxmlformats.org/officeDocument/2006/relationships/image" Target="../media/image3.png"/><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2.pn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cap="none" spc="0" baseline="0">
                <a:solidFill>
                  <a:schemeClr val="tx1">
                    <a:tint val="75000"/>
                  </a:schemeClr>
                </a:solidFill>
                <a:latin typeface="+mn-lt"/>
              </a:defRPr>
            </a:lvl1pPr>
          </a:lstStyle>
          <a:p>
            <a:fld id="{82EDB8D0-98ED-4B86-9D5F-E61ADC70144D}" type="datetimeFigureOut">
              <a:rPr lang="en-US" smtClean="0"/>
              <a:pPr/>
              <a:t>6/9/2023</a:t>
            </a:fld>
            <a:endParaRPr lang="en-US" dirty="0"/>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cap="none" spc="0" baseline="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100" cap="none" spc="0" baseline="0">
                <a:solidFill>
                  <a:schemeClr val="tx1">
                    <a:tint val="75000"/>
                  </a:schemeClr>
                </a:solidFill>
                <a:latin typeface="+mn-lt"/>
              </a:defRPr>
            </a:lvl1pPr>
          </a:lstStyle>
          <a:p>
            <a:fld id="{4854181D-6920-4594-9A5D-6CE56DC9F8B2}" type="slidenum">
              <a:rPr lang="en-US" smtClean="0"/>
              <a:pPr/>
              <a:t>‹#›</a:t>
            </a:fld>
            <a:endParaRPr lang="en-US"/>
          </a:p>
        </p:txBody>
      </p:sp>
    </p:spTree>
    <p:extLst>
      <p:ext uri="{BB962C8B-B14F-4D97-AF65-F5344CB8AC3E}">
        <p14:creationId xmlns:p14="http://schemas.microsoft.com/office/powerpoint/2010/main" val="3338724707"/>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3693" y="326129"/>
            <a:ext cx="9601200" cy="1107996"/>
          </a:xfrm>
          <a:prstGeom prst="rect">
            <a:avLst/>
          </a:prstGeom>
        </p:spPr>
        <p:txBody>
          <a:bodyPr vert="horz" lIns="0" tIns="0" rIns="0" bIns="0" rtlCol="0" anchor="ctr">
            <a:normAutofit/>
          </a:bodyPr>
          <a:lstStyle/>
          <a:p>
            <a:r>
              <a:rPr lang="nb-NO" dirty="0"/>
              <a:t>Klikk for å redigere tittelstil</a:t>
            </a:r>
            <a:endParaRPr lang="en-US" dirty="0"/>
          </a:p>
        </p:txBody>
      </p:sp>
      <p:sp>
        <p:nvSpPr>
          <p:cNvPr id="3" name="Text Placeholder 2"/>
          <p:cNvSpPr>
            <a:spLocks noGrp="1"/>
          </p:cNvSpPr>
          <p:nvPr>
            <p:ph type="body" idx="1"/>
          </p:nvPr>
        </p:nvSpPr>
        <p:spPr>
          <a:xfrm>
            <a:off x="753693" y="2115183"/>
            <a:ext cx="10685848" cy="3953108"/>
          </a:xfrm>
          <a:prstGeom prst="rect">
            <a:avLst/>
          </a:prstGeom>
        </p:spPr>
        <p:txBody>
          <a:bodyPr vert="horz" lIns="0" tIns="0" rIns="0" bIns="0" rtlCol="0">
            <a:normAutofit/>
          </a:body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endParaRPr lang="en-US" dirty="0"/>
          </a:p>
        </p:txBody>
      </p:sp>
      <p:sp>
        <p:nvSpPr>
          <p:cNvPr id="4" name="Date Placeholder 3"/>
          <p:cNvSpPr>
            <a:spLocks noGrp="1"/>
          </p:cNvSpPr>
          <p:nvPr>
            <p:ph type="dt" sz="half" idx="2"/>
          </p:nvPr>
        </p:nvSpPr>
        <p:spPr>
          <a:xfrm>
            <a:off x="752459" y="6446580"/>
            <a:ext cx="1920240" cy="184666"/>
          </a:xfrm>
          <a:prstGeom prst="rect">
            <a:avLst/>
          </a:prstGeom>
        </p:spPr>
        <p:txBody>
          <a:bodyPr vert="horz" lIns="0" tIns="0" rIns="0" bIns="0" rtlCol="0" anchor="ctr">
            <a:spAutoFit/>
          </a:bodyPr>
          <a:lstStyle>
            <a:lvl1pPr algn="l">
              <a:lnSpc>
                <a:spcPct val="100000"/>
              </a:lnSpc>
              <a:spcBef>
                <a:spcPts val="0"/>
              </a:spcBef>
              <a:defRPr sz="1200">
                <a:solidFill>
                  <a:schemeClr val="tx1"/>
                </a:solidFill>
              </a:defRPr>
            </a:lvl1pPr>
          </a:lstStyle>
          <a:p>
            <a:fld id="{6A1A0E74-B8A8-4360-A367-9FF538085BF2}" type="datetimeFigureOut">
              <a:rPr lang="nb-NO" smtClean="0"/>
              <a:pPr/>
              <a:t>09.06.2023</a:t>
            </a:fld>
            <a:endParaRPr lang="nb-NO"/>
          </a:p>
        </p:txBody>
      </p:sp>
      <p:sp>
        <p:nvSpPr>
          <p:cNvPr id="5" name="Footer Placeholder 4"/>
          <p:cNvSpPr>
            <a:spLocks noGrp="1"/>
          </p:cNvSpPr>
          <p:nvPr>
            <p:ph type="ftr" sz="quarter" idx="3"/>
          </p:nvPr>
        </p:nvSpPr>
        <p:spPr>
          <a:xfrm>
            <a:off x="3215640" y="6446580"/>
            <a:ext cx="5760720" cy="184666"/>
          </a:xfrm>
          <a:prstGeom prst="rect">
            <a:avLst/>
          </a:prstGeom>
        </p:spPr>
        <p:txBody>
          <a:bodyPr vert="horz" lIns="0" tIns="0" rIns="0" bIns="0" rtlCol="0" anchor="ctr">
            <a:spAutoFit/>
          </a:bodyPr>
          <a:lstStyle>
            <a:lvl1pPr algn="ctr">
              <a:lnSpc>
                <a:spcPct val="100000"/>
              </a:lnSpc>
              <a:spcBef>
                <a:spcPts val="0"/>
              </a:spcBef>
              <a:defRPr sz="1200">
                <a:solidFill>
                  <a:schemeClr val="tx1"/>
                </a:solidFill>
              </a:defRPr>
            </a:lvl1pPr>
          </a:lstStyle>
          <a:p>
            <a:endParaRPr lang="nb-NO" dirty="0"/>
          </a:p>
        </p:txBody>
      </p:sp>
      <p:sp>
        <p:nvSpPr>
          <p:cNvPr id="6" name="Slide Number Placeholder 5"/>
          <p:cNvSpPr>
            <a:spLocks noGrp="1"/>
          </p:cNvSpPr>
          <p:nvPr>
            <p:ph type="sldNum" sz="quarter" idx="4"/>
          </p:nvPr>
        </p:nvSpPr>
        <p:spPr>
          <a:xfrm>
            <a:off x="10479421" y="6446580"/>
            <a:ext cx="960120" cy="184666"/>
          </a:xfrm>
          <a:prstGeom prst="rect">
            <a:avLst/>
          </a:prstGeom>
        </p:spPr>
        <p:txBody>
          <a:bodyPr vert="horz" wrap="square" lIns="0" tIns="0" rIns="0" bIns="0" rtlCol="0" anchor="ctr">
            <a:spAutoFit/>
          </a:bodyPr>
          <a:lstStyle>
            <a:lvl1pPr algn="r">
              <a:lnSpc>
                <a:spcPct val="100000"/>
              </a:lnSpc>
              <a:spcBef>
                <a:spcPts val="0"/>
              </a:spcBef>
              <a:defRPr sz="1200">
                <a:solidFill>
                  <a:schemeClr val="tx1"/>
                </a:solidFill>
              </a:defRPr>
            </a:lvl1pPr>
          </a:lstStyle>
          <a:p>
            <a:fld id="{36457444-737A-4256-A71F-2C8225BFF095}" type="slidenum">
              <a:rPr lang="nb-NO" smtClean="0"/>
              <a:pPr/>
              <a:t>‹#›</a:t>
            </a:fld>
            <a:endParaRPr lang="nb-NO"/>
          </a:p>
        </p:txBody>
      </p:sp>
      <p:pic>
        <p:nvPicPr>
          <p:cNvPr id="10" name="logo_gul">
            <a:extLst>
              <a:ext uri="{FF2B5EF4-FFF2-40B4-BE49-F238E27FC236}">
                <a16:creationId xmlns:a16="http://schemas.microsoft.com/office/drawing/2014/main" id="{568E141C-BC32-4EA7-B2A0-38340A669A35}"/>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10923270" y="396050"/>
            <a:ext cx="548640" cy="612362"/>
          </a:xfrm>
          <a:prstGeom prst="rect">
            <a:avLst/>
          </a:prstGeom>
        </p:spPr>
      </p:pic>
      <p:pic>
        <p:nvPicPr>
          <p:cNvPr id="11" name="logo_beige" descr="Et bilde som inneholder verktøy, skrunøkkel&#10;&#10;Beskrivelse som er generert med høy visshet" hidden="1">
            <a:extLst>
              <a:ext uri="{FF2B5EF4-FFF2-40B4-BE49-F238E27FC236}">
                <a16:creationId xmlns:a16="http://schemas.microsoft.com/office/drawing/2014/main" id="{413738F4-4345-4546-B6AE-0A137D4FB7E2}"/>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10923270" y="396050"/>
            <a:ext cx="548640" cy="612362"/>
          </a:xfrm>
          <a:prstGeom prst="rect">
            <a:avLst/>
          </a:prstGeom>
        </p:spPr>
      </p:pic>
      <p:pic>
        <p:nvPicPr>
          <p:cNvPr id="9" name="logo_bla" descr="Et bilde som inneholder objekt&#10;&#10;Beskrivelse som er generert med høy visshet" hidden="1">
            <a:extLst>
              <a:ext uri="{FF2B5EF4-FFF2-40B4-BE49-F238E27FC236}">
                <a16:creationId xmlns:a16="http://schemas.microsoft.com/office/drawing/2014/main" id="{F439C0E1-1A3C-408E-87BE-8917EC33988C}"/>
              </a:ext>
            </a:extLst>
          </p:cNvPr>
          <p:cNvPicPr>
            <a:picLocks noChangeAspect="1"/>
          </p:cNvPicPr>
          <p:nvPr userDrawn="1"/>
        </p:nvPicPr>
        <p:blipFill>
          <a:blip r:embed="rId16" cstate="hqprint">
            <a:extLst>
              <a:ext uri="{28A0092B-C50C-407E-A947-70E740481C1C}">
                <a14:useLocalDpi xmlns:a14="http://schemas.microsoft.com/office/drawing/2010/main" val="0"/>
              </a:ext>
            </a:extLst>
          </a:blip>
          <a:stretch>
            <a:fillRect/>
          </a:stretch>
        </p:blipFill>
        <p:spPr>
          <a:xfrm>
            <a:off x="10923270" y="396050"/>
            <a:ext cx="548640" cy="612362"/>
          </a:xfrm>
          <a:prstGeom prst="rect">
            <a:avLst/>
          </a:prstGeom>
        </p:spPr>
      </p:pic>
    </p:spTree>
    <p:extLst>
      <p:ext uri="{BB962C8B-B14F-4D97-AF65-F5344CB8AC3E}">
        <p14:creationId xmlns:p14="http://schemas.microsoft.com/office/powerpoint/2010/main" val="32808540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ts val="0"/>
        </a:spcBef>
        <a:buNone/>
        <a:defRPr sz="3600" b="1" kern="1200" cap="none" baseline="0">
          <a:solidFill>
            <a:schemeClr val="tx1"/>
          </a:solidFill>
          <a:latin typeface="+mj-lt"/>
          <a:ea typeface="+mj-ea"/>
          <a:cs typeface="+mj-cs"/>
        </a:defRPr>
      </a:lvl1pPr>
    </p:titleStyle>
    <p:bodyStyle>
      <a:lvl1pPr marL="324000" indent="-324000" algn="l" defTabSz="914400" rtl="0" eaLnBrk="1" latinLnBrk="0" hangingPunct="1">
        <a:lnSpc>
          <a:spcPct val="100000"/>
        </a:lnSpc>
        <a:spcBef>
          <a:spcPts val="0"/>
        </a:spcBef>
        <a:buClr>
          <a:schemeClr val="tx2"/>
        </a:buClr>
        <a:buFont typeface="Arial" panose="020B0604020202020204" pitchFamily="34" charset="0"/>
        <a:buChar char="•"/>
        <a:defRPr sz="2800" kern="1200">
          <a:solidFill>
            <a:schemeClr val="tx1"/>
          </a:solidFill>
          <a:latin typeface="+mn-lt"/>
          <a:ea typeface="+mn-ea"/>
          <a:cs typeface="+mn-cs"/>
        </a:defRPr>
      </a:lvl1pPr>
      <a:lvl2pPr marL="648000" indent="-324000" algn="l" defTabSz="914400" rtl="0" eaLnBrk="1" latinLnBrk="0" hangingPunct="1">
        <a:lnSpc>
          <a:spcPct val="100000"/>
        </a:lnSpc>
        <a:spcBef>
          <a:spcPts val="0"/>
        </a:spcBef>
        <a:buClr>
          <a:schemeClr val="tx2"/>
        </a:buClr>
        <a:buFont typeface="Arial" panose="020B0604020202020204" pitchFamily="34" charset="0"/>
        <a:buChar char="•"/>
        <a:defRPr sz="2400" kern="1200">
          <a:solidFill>
            <a:schemeClr val="tx1"/>
          </a:solidFill>
          <a:latin typeface="+mn-lt"/>
          <a:ea typeface="+mn-ea"/>
          <a:cs typeface="+mn-cs"/>
        </a:defRPr>
      </a:lvl2pPr>
      <a:lvl3pPr marL="972000" indent="-324000" algn="l" defTabSz="914400" rtl="0" eaLnBrk="1" latinLnBrk="0" hangingPunct="1">
        <a:lnSpc>
          <a:spcPct val="100000"/>
        </a:lnSpc>
        <a:spcBef>
          <a:spcPts val="0"/>
        </a:spcBef>
        <a:buClr>
          <a:schemeClr val="tx2"/>
        </a:buClr>
        <a:buFont typeface="Arial" panose="020B0604020202020204" pitchFamily="34" charset="0"/>
        <a:buChar char="•"/>
        <a:defRPr sz="2000" kern="1200">
          <a:solidFill>
            <a:schemeClr val="tx1"/>
          </a:solidFill>
          <a:latin typeface="+mn-lt"/>
          <a:ea typeface="+mn-ea"/>
          <a:cs typeface="+mn-cs"/>
        </a:defRPr>
      </a:lvl3pPr>
      <a:lvl4pPr marL="1296000" indent="-324000" algn="l" defTabSz="914400" rtl="0" eaLnBrk="1" latinLnBrk="0" hangingPunct="1">
        <a:lnSpc>
          <a:spcPct val="100000"/>
        </a:lnSpc>
        <a:spcBef>
          <a:spcPts val="0"/>
        </a:spcBef>
        <a:buClr>
          <a:schemeClr val="tx2"/>
        </a:buClr>
        <a:buFont typeface="Arial" panose="020B0604020202020204" pitchFamily="34" charset="0"/>
        <a:buChar char="•"/>
        <a:defRPr sz="1800" kern="1200">
          <a:solidFill>
            <a:schemeClr val="tx1"/>
          </a:solidFill>
          <a:latin typeface="+mn-lt"/>
          <a:ea typeface="+mn-ea"/>
          <a:cs typeface="+mn-cs"/>
        </a:defRPr>
      </a:lvl4pPr>
      <a:lvl5pPr marL="1620000" indent="-324000" algn="l" defTabSz="914400" rtl="0" eaLnBrk="1" latinLnBrk="0" hangingPunct="1">
        <a:lnSpc>
          <a:spcPct val="100000"/>
        </a:lnSpc>
        <a:spcBef>
          <a:spcPts val="0"/>
        </a:spcBef>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3693" y="326129"/>
            <a:ext cx="9601200" cy="1107996"/>
          </a:xfrm>
          <a:prstGeom prst="rect">
            <a:avLst/>
          </a:prstGeom>
        </p:spPr>
        <p:txBody>
          <a:bodyPr vert="horz" lIns="0" tIns="0" rIns="0" bIns="0" rtlCol="0" anchor="ctr">
            <a:normAutofit/>
          </a:bodyPr>
          <a:lstStyle/>
          <a:p>
            <a:r>
              <a:rPr lang="nb-NO" dirty="0"/>
              <a:t>Klikk for å redigere tittelstil</a:t>
            </a:r>
            <a:endParaRPr lang="en-US" dirty="0"/>
          </a:p>
        </p:txBody>
      </p:sp>
      <p:sp>
        <p:nvSpPr>
          <p:cNvPr id="3" name="Text Placeholder 2"/>
          <p:cNvSpPr>
            <a:spLocks noGrp="1"/>
          </p:cNvSpPr>
          <p:nvPr>
            <p:ph type="body" idx="1"/>
          </p:nvPr>
        </p:nvSpPr>
        <p:spPr>
          <a:xfrm>
            <a:off x="753693" y="2115183"/>
            <a:ext cx="10685848" cy="3953108"/>
          </a:xfrm>
          <a:prstGeom prst="rect">
            <a:avLst/>
          </a:prstGeom>
        </p:spPr>
        <p:txBody>
          <a:bodyPr vert="horz" lIns="0" tIns="0" rIns="0" bIns="0" rtlCol="0">
            <a:normAutofit/>
          </a:body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endParaRPr lang="en-US" dirty="0"/>
          </a:p>
        </p:txBody>
      </p:sp>
      <p:sp>
        <p:nvSpPr>
          <p:cNvPr id="4" name="Date Placeholder 3"/>
          <p:cNvSpPr>
            <a:spLocks noGrp="1"/>
          </p:cNvSpPr>
          <p:nvPr>
            <p:ph type="dt" sz="half" idx="2"/>
          </p:nvPr>
        </p:nvSpPr>
        <p:spPr>
          <a:xfrm>
            <a:off x="752459" y="6446580"/>
            <a:ext cx="1920240" cy="184666"/>
          </a:xfrm>
          <a:prstGeom prst="rect">
            <a:avLst/>
          </a:prstGeom>
        </p:spPr>
        <p:txBody>
          <a:bodyPr vert="horz" lIns="0" tIns="0" rIns="0" bIns="0" rtlCol="0" anchor="ctr">
            <a:spAutoFit/>
          </a:bodyPr>
          <a:lstStyle>
            <a:lvl1pPr algn="l">
              <a:lnSpc>
                <a:spcPct val="100000"/>
              </a:lnSpc>
              <a:spcBef>
                <a:spcPts val="0"/>
              </a:spcBef>
              <a:defRPr sz="1200">
                <a:solidFill>
                  <a:schemeClr val="tx1"/>
                </a:solidFill>
              </a:defRPr>
            </a:lvl1pPr>
          </a:lstStyle>
          <a:p>
            <a:fld id="{6A1A0E74-B8A8-4360-A367-9FF538085BF2}" type="datetimeFigureOut">
              <a:rPr lang="nb-NO" smtClean="0"/>
              <a:pPr/>
              <a:t>09.06.2023</a:t>
            </a:fld>
            <a:endParaRPr lang="nb-NO"/>
          </a:p>
        </p:txBody>
      </p:sp>
      <p:sp>
        <p:nvSpPr>
          <p:cNvPr id="5" name="Footer Placeholder 4"/>
          <p:cNvSpPr>
            <a:spLocks noGrp="1"/>
          </p:cNvSpPr>
          <p:nvPr>
            <p:ph type="ftr" sz="quarter" idx="3"/>
          </p:nvPr>
        </p:nvSpPr>
        <p:spPr>
          <a:xfrm>
            <a:off x="3215640" y="6446580"/>
            <a:ext cx="5760720" cy="184666"/>
          </a:xfrm>
          <a:prstGeom prst="rect">
            <a:avLst/>
          </a:prstGeom>
        </p:spPr>
        <p:txBody>
          <a:bodyPr vert="horz" lIns="0" tIns="0" rIns="0" bIns="0" rtlCol="0" anchor="ctr">
            <a:spAutoFit/>
          </a:bodyPr>
          <a:lstStyle>
            <a:lvl1pPr algn="ctr">
              <a:lnSpc>
                <a:spcPct val="100000"/>
              </a:lnSpc>
              <a:spcBef>
                <a:spcPts val="0"/>
              </a:spcBef>
              <a:defRPr sz="1200">
                <a:solidFill>
                  <a:schemeClr val="tx1"/>
                </a:solidFill>
              </a:defRPr>
            </a:lvl1pPr>
          </a:lstStyle>
          <a:p>
            <a:endParaRPr lang="nb-NO" dirty="0"/>
          </a:p>
        </p:txBody>
      </p:sp>
      <p:sp>
        <p:nvSpPr>
          <p:cNvPr id="6" name="Slide Number Placeholder 5"/>
          <p:cNvSpPr>
            <a:spLocks noGrp="1"/>
          </p:cNvSpPr>
          <p:nvPr>
            <p:ph type="sldNum" sz="quarter" idx="4"/>
          </p:nvPr>
        </p:nvSpPr>
        <p:spPr>
          <a:xfrm>
            <a:off x="10479421" y="6446580"/>
            <a:ext cx="960120" cy="184666"/>
          </a:xfrm>
          <a:prstGeom prst="rect">
            <a:avLst/>
          </a:prstGeom>
        </p:spPr>
        <p:txBody>
          <a:bodyPr vert="horz" wrap="square" lIns="0" tIns="0" rIns="0" bIns="0" rtlCol="0" anchor="ctr">
            <a:spAutoFit/>
          </a:bodyPr>
          <a:lstStyle>
            <a:lvl1pPr algn="r">
              <a:lnSpc>
                <a:spcPct val="100000"/>
              </a:lnSpc>
              <a:spcBef>
                <a:spcPts val="0"/>
              </a:spcBef>
              <a:defRPr sz="1200">
                <a:solidFill>
                  <a:schemeClr val="tx1"/>
                </a:solidFill>
              </a:defRPr>
            </a:lvl1pPr>
          </a:lstStyle>
          <a:p>
            <a:fld id="{36457444-737A-4256-A71F-2C8225BFF095}" type="slidenum">
              <a:rPr lang="nb-NO" smtClean="0"/>
              <a:pPr/>
              <a:t>‹#›</a:t>
            </a:fld>
            <a:endParaRPr lang="nb-NO"/>
          </a:p>
        </p:txBody>
      </p:sp>
      <p:pic>
        <p:nvPicPr>
          <p:cNvPr id="10" name="logo_gul" hidden="1">
            <a:extLst>
              <a:ext uri="{FF2B5EF4-FFF2-40B4-BE49-F238E27FC236}">
                <a16:creationId xmlns:a16="http://schemas.microsoft.com/office/drawing/2014/main" id="{568E141C-BC32-4EA7-B2A0-38340A669A35}"/>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10923270" y="396050"/>
            <a:ext cx="548640" cy="612362"/>
          </a:xfrm>
          <a:prstGeom prst="rect">
            <a:avLst/>
          </a:prstGeom>
        </p:spPr>
      </p:pic>
      <p:pic>
        <p:nvPicPr>
          <p:cNvPr id="11" name="logo_beige" descr="Et bilde som inneholder verktøy, skrunøkkel&#10;&#10;Beskrivelse som er generert med høy visshet">
            <a:extLst>
              <a:ext uri="{FF2B5EF4-FFF2-40B4-BE49-F238E27FC236}">
                <a16:creationId xmlns:a16="http://schemas.microsoft.com/office/drawing/2014/main" id="{413738F4-4345-4546-B6AE-0A137D4FB7E2}"/>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10923270" y="396050"/>
            <a:ext cx="548640" cy="612362"/>
          </a:xfrm>
          <a:prstGeom prst="rect">
            <a:avLst/>
          </a:prstGeom>
        </p:spPr>
      </p:pic>
      <p:pic>
        <p:nvPicPr>
          <p:cNvPr id="9" name="logo_bla" descr="Et bilde som inneholder objekt&#10;&#10;Beskrivelse som er generert med høy visshet" hidden="1">
            <a:extLst>
              <a:ext uri="{FF2B5EF4-FFF2-40B4-BE49-F238E27FC236}">
                <a16:creationId xmlns:a16="http://schemas.microsoft.com/office/drawing/2014/main" id="{F439C0E1-1A3C-408E-87BE-8917EC33988C}"/>
              </a:ext>
            </a:extLst>
          </p:cNvPr>
          <p:cNvPicPr>
            <a:picLocks noChangeAspect="1"/>
          </p:cNvPicPr>
          <p:nvPr userDrawn="1"/>
        </p:nvPicPr>
        <p:blipFill>
          <a:blip r:embed="rId16" cstate="hqprint">
            <a:extLst>
              <a:ext uri="{28A0092B-C50C-407E-A947-70E740481C1C}">
                <a14:useLocalDpi xmlns:a14="http://schemas.microsoft.com/office/drawing/2010/main" val="0"/>
              </a:ext>
            </a:extLst>
          </a:blip>
          <a:stretch>
            <a:fillRect/>
          </a:stretch>
        </p:blipFill>
        <p:spPr>
          <a:xfrm>
            <a:off x="10923270" y="396050"/>
            <a:ext cx="548640" cy="612362"/>
          </a:xfrm>
          <a:prstGeom prst="rect">
            <a:avLst/>
          </a:prstGeom>
        </p:spPr>
      </p:pic>
    </p:spTree>
    <p:extLst>
      <p:ext uri="{BB962C8B-B14F-4D97-AF65-F5344CB8AC3E}">
        <p14:creationId xmlns:p14="http://schemas.microsoft.com/office/powerpoint/2010/main" val="27883397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l" defTabSz="914400" rtl="0" eaLnBrk="1" latinLnBrk="0" hangingPunct="1">
        <a:lnSpc>
          <a:spcPct val="90000"/>
        </a:lnSpc>
        <a:spcBef>
          <a:spcPts val="0"/>
        </a:spcBef>
        <a:buNone/>
        <a:defRPr sz="3600" b="1" kern="1200" cap="none" baseline="0">
          <a:solidFill>
            <a:schemeClr val="tx1"/>
          </a:solidFill>
          <a:latin typeface="+mj-lt"/>
          <a:ea typeface="+mj-ea"/>
          <a:cs typeface="+mj-cs"/>
        </a:defRPr>
      </a:lvl1pPr>
    </p:titleStyle>
    <p:bodyStyle>
      <a:lvl1pPr marL="324000" indent="-324000" algn="l" defTabSz="914400" rtl="0" eaLnBrk="1" latinLnBrk="0" hangingPunct="1">
        <a:lnSpc>
          <a:spcPct val="100000"/>
        </a:lnSpc>
        <a:spcBef>
          <a:spcPts val="0"/>
        </a:spcBef>
        <a:buClr>
          <a:schemeClr val="tx2"/>
        </a:buClr>
        <a:buFont typeface="Arial" panose="020B0604020202020204" pitchFamily="34" charset="0"/>
        <a:buChar char="•"/>
        <a:defRPr sz="2800" kern="1200">
          <a:solidFill>
            <a:schemeClr val="tx1"/>
          </a:solidFill>
          <a:latin typeface="+mn-lt"/>
          <a:ea typeface="+mn-ea"/>
          <a:cs typeface="+mn-cs"/>
        </a:defRPr>
      </a:lvl1pPr>
      <a:lvl2pPr marL="648000" indent="-324000" algn="l" defTabSz="914400" rtl="0" eaLnBrk="1" latinLnBrk="0" hangingPunct="1">
        <a:lnSpc>
          <a:spcPct val="100000"/>
        </a:lnSpc>
        <a:spcBef>
          <a:spcPts val="0"/>
        </a:spcBef>
        <a:buClr>
          <a:schemeClr val="tx2"/>
        </a:buClr>
        <a:buFont typeface="Arial" panose="020B0604020202020204" pitchFamily="34" charset="0"/>
        <a:buChar char="•"/>
        <a:defRPr sz="2400" kern="1200">
          <a:solidFill>
            <a:schemeClr val="tx1"/>
          </a:solidFill>
          <a:latin typeface="+mn-lt"/>
          <a:ea typeface="+mn-ea"/>
          <a:cs typeface="+mn-cs"/>
        </a:defRPr>
      </a:lvl2pPr>
      <a:lvl3pPr marL="972000" indent="-324000" algn="l" defTabSz="914400" rtl="0" eaLnBrk="1" latinLnBrk="0" hangingPunct="1">
        <a:lnSpc>
          <a:spcPct val="100000"/>
        </a:lnSpc>
        <a:spcBef>
          <a:spcPts val="0"/>
        </a:spcBef>
        <a:buClr>
          <a:schemeClr val="tx2"/>
        </a:buClr>
        <a:buFont typeface="Arial" panose="020B0604020202020204" pitchFamily="34" charset="0"/>
        <a:buChar char="•"/>
        <a:defRPr sz="2000" kern="1200">
          <a:solidFill>
            <a:schemeClr val="tx1"/>
          </a:solidFill>
          <a:latin typeface="+mn-lt"/>
          <a:ea typeface="+mn-ea"/>
          <a:cs typeface="+mn-cs"/>
        </a:defRPr>
      </a:lvl3pPr>
      <a:lvl4pPr marL="1296000" indent="-324000" algn="l" defTabSz="914400" rtl="0" eaLnBrk="1" latinLnBrk="0" hangingPunct="1">
        <a:lnSpc>
          <a:spcPct val="100000"/>
        </a:lnSpc>
        <a:spcBef>
          <a:spcPts val="0"/>
        </a:spcBef>
        <a:buClr>
          <a:schemeClr val="tx2"/>
        </a:buClr>
        <a:buFont typeface="Arial" panose="020B0604020202020204" pitchFamily="34" charset="0"/>
        <a:buChar char="•"/>
        <a:defRPr sz="1800" kern="1200">
          <a:solidFill>
            <a:schemeClr val="tx1"/>
          </a:solidFill>
          <a:latin typeface="+mn-lt"/>
          <a:ea typeface="+mn-ea"/>
          <a:cs typeface="+mn-cs"/>
        </a:defRPr>
      </a:lvl4pPr>
      <a:lvl5pPr marL="1620000" indent="-324000" algn="l" defTabSz="914400" rtl="0" eaLnBrk="1" latinLnBrk="0" hangingPunct="1">
        <a:lnSpc>
          <a:spcPct val="100000"/>
        </a:lnSpc>
        <a:spcBef>
          <a:spcPts val="0"/>
        </a:spcBef>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3693" y="326129"/>
            <a:ext cx="9601200" cy="1107996"/>
          </a:xfrm>
          <a:prstGeom prst="rect">
            <a:avLst/>
          </a:prstGeom>
        </p:spPr>
        <p:txBody>
          <a:bodyPr vert="horz" lIns="0" tIns="0" rIns="0" bIns="0" rtlCol="0" anchor="ctr">
            <a:normAutofit/>
          </a:bodyPr>
          <a:lstStyle/>
          <a:p>
            <a:r>
              <a:rPr lang="nb-NO"/>
              <a:t>Klikk for å redigere tittelstil</a:t>
            </a:r>
            <a:endParaRPr lang="en-US"/>
          </a:p>
        </p:txBody>
      </p:sp>
      <p:sp>
        <p:nvSpPr>
          <p:cNvPr id="3" name="Text Placeholder 2"/>
          <p:cNvSpPr>
            <a:spLocks noGrp="1"/>
          </p:cNvSpPr>
          <p:nvPr>
            <p:ph type="body" idx="1"/>
          </p:nvPr>
        </p:nvSpPr>
        <p:spPr>
          <a:xfrm>
            <a:off x="753693" y="2115183"/>
            <a:ext cx="10685848" cy="3953108"/>
          </a:xfrm>
          <a:prstGeom prst="rect">
            <a:avLst/>
          </a:prstGeom>
        </p:spPr>
        <p:txBody>
          <a:bodyPr vert="horz" lIns="0" tIns="0" rIns="0" bIns="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2"/>
          </p:nvPr>
        </p:nvSpPr>
        <p:spPr>
          <a:xfrm>
            <a:off x="752459" y="6446580"/>
            <a:ext cx="1920240" cy="184666"/>
          </a:xfrm>
          <a:prstGeom prst="rect">
            <a:avLst/>
          </a:prstGeom>
        </p:spPr>
        <p:txBody>
          <a:bodyPr vert="horz" lIns="0" tIns="0" rIns="0" bIns="0" rtlCol="0" anchor="ctr">
            <a:spAutoFit/>
          </a:bodyPr>
          <a:lstStyle>
            <a:lvl1pPr algn="l">
              <a:lnSpc>
                <a:spcPct val="100000"/>
              </a:lnSpc>
              <a:spcBef>
                <a:spcPts val="0"/>
              </a:spcBef>
              <a:defRPr sz="1200">
                <a:solidFill>
                  <a:schemeClr val="tx1"/>
                </a:solidFill>
              </a:defRPr>
            </a:lvl1pPr>
          </a:lstStyle>
          <a:p>
            <a:fld id="{6A1A0E74-B8A8-4360-A367-9FF538085BF2}" type="datetimeFigureOut">
              <a:rPr lang="nb-NO" smtClean="0"/>
              <a:pPr/>
              <a:t>09.06.2023</a:t>
            </a:fld>
            <a:endParaRPr lang="nb-NO"/>
          </a:p>
        </p:txBody>
      </p:sp>
      <p:sp>
        <p:nvSpPr>
          <p:cNvPr id="5" name="Footer Placeholder 4"/>
          <p:cNvSpPr>
            <a:spLocks noGrp="1"/>
          </p:cNvSpPr>
          <p:nvPr>
            <p:ph type="ftr" sz="quarter" idx="3"/>
          </p:nvPr>
        </p:nvSpPr>
        <p:spPr>
          <a:xfrm>
            <a:off x="3215640" y="6446580"/>
            <a:ext cx="5760720" cy="184666"/>
          </a:xfrm>
          <a:prstGeom prst="rect">
            <a:avLst/>
          </a:prstGeom>
        </p:spPr>
        <p:txBody>
          <a:bodyPr vert="horz" lIns="0" tIns="0" rIns="0" bIns="0" rtlCol="0" anchor="ctr">
            <a:spAutoFit/>
          </a:bodyPr>
          <a:lstStyle>
            <a:lvl1pPr algn="ctr">
              <a:lnSpc>
                <a:spcPct val="100000"/>
              </a:lnSpc>
              <a:spcBef>
                <a:spcPts val="0"/>
              </a:spcBef>
              <a:defRPr sz="1200">
                <a:solidFill>
                  <a:schemeClr val="tx1"/>
                </a:solidFill>
              </a:defRPr>
            </a:lvl1pPr>
          </a:lstStyle>
          <a:p>
            <a:endParaRPr lang="nb-NO"/>
          </a:p>
        </p:txBody>
      </p:sp>
      <p:sp>
        <p:nvSpPr>
          <p:cNvPr id="6" name="Slide Number Placeholder 5"/>
          <p:cNvSpPr>
            <a:spLocks noGrp="1"/>
          </p:cNvSpPr>
          <p:nvPr>
            <p:ph type="sldNum" sz="quarter" idx="4"/>
          </p:nvPr>
        </p:nvSpPr>
        <p:spPr>
          <a:xfrm>
            <a:off x="10479421" y="6446580"/>
            <a:ext cx="960120" cy="184666"/>
          </a:xfrm>
          <a:prstGeom prst="rect">
            <a:avLst/>
          </a:prstGeom>
        </p:spPr>
        <p:txBody>
          <a:bodyPr vert="horz" wrap="square" lIns="0" tIns="0" rIns="0" bIns="0" rtlCol="0" anchor="ctr">
            <a:spAutoFit/>
          </a:bodyPr>
          <a:lstStyle>
            <a:lvl1pPr algn="r">
              <a:lnSpc>
                <a:spcPct val="100000"/>
              </a:lnSpc>
              <a:spcBef>
                <a:spcPts val="0"/>
              </a:spcBef>
              <a:defRPr sz="1200">
                <a:solidFill>
                  <a:schemeClr val="tx1"/>
                </a:solidFill>
              </a:defRPr>
            </a:lvl1pPr>
          </a:lstStyle>
          <a:p>
            <a:fld id="{36457444-737A-4256-A71F-2C8225BFF095}" type="slidenum">
              <a:rPr lang="nb-NO" smtClean="0"/>
              <a:pPr/>
              <a:t>‹#›</a:t>
            </a:fld>
            <a:endParaRPr lang="nb-NO"/>
          </a:p>
        </p:txBody>
      </p:sp>
      <p:pic>
        <p:nvPicPr>
          <p:cNvPr id="10" name="logo_gul" hidden="1">
            <a:extLst>
              <a:ext uri="{FF2B5EF4-FFF2-40B4-BE49-F238E27FC236}">
                <a16:creationId xmlns:a16="http://schemas.microsoft.com/office/drawing/2014/main" id="{568E141C-BC32-4EA7-B2A0-38340A669A35}"/>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10923270" y="396050"/>
            <a:ext cx="548640" cy="612362"/>
          </a:xfrm>
          <a:prstGeom prst="rect">
            <a:avLst/>
          </a:prstGeom>
        </p:spPr>
      </p:pic>
      <p:pic>
        <p:nvPicPr>
          <p:cNvPr id="11" name="logo_beige" descr="Et bilde som inneholder verktøy, skrunøkkel&#10;&#10;Beskrivelse som er generert med høy visshet" hidden="1">
            <a:extLst>
              <a:ext uri="{FF2B5EF4-FFF2-40B4-BE49-F238E27FC236}">
                <a16:creationId xmlns:a16="http://schemas.microsoft.com/office/drawing/2014/main" id="{413738F4-4345-4546-B6AE-0A137D4FB7E2}"/>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10923270" y="396050"/>
            <a:ext cx="548640" cy="612362"/>
          </a:xfrm>
          <a:prstGeom prst="rect">
            <a:avLst/>
          </a:prstGeom>
        </p:spPr>
      </p:pic>
      <p:pic>
        <p:nvPicPr>
          <p:cNvPr id="9" name="logo_bla" descr="Et bilde som inneholder objekt&#10;&#10;Beskrivelse som er generert med høy visshet">
            <a:extLst>
              <a:ext uri="{FF2B5EF4-FFF2-40B4-BE49-F238E27FC236}">
                <a16:creationId xmlns:a16="http://schemas.microsoft.com/office/drawing/2014/main" id="{F439C0E1-1A3C-408E-87BE-8917EC33988C}"/>
              </a:ext>
            </a:extLst>
          </p:cNvPr>
          <p:cNvPicPr>
            <a:picLocks noChangeAspect="1"/>
          </p:cNvPicPr>
          <p:nvPr userDrawn="1"/>
        </p:nvPicPr>
        <p:blipFill>
          <a:blip r:embed="rId16" cstate="hqprint">
            <a:extLst>
              <a:ext uri="{28A0092B-C50C-407E-A947-70E740481C1C}">
                <a14:useLocalDpi xmlns:a14="http://schemas.microsoft.com/office/drawing/2010/main" val="0"/>
              </a:ext>
            </a:extLst>
          </a:blip>
          <a:stretch>
            <a:fillRect/>
          </a:stretch>
        </p:blipFill>
        <p:spPr>
          <a:xfrm>
            <a:off x="10923270" y="396050"/>
            <a:ext cx="548640" cy="612362"/>
          </a:xfrm>
          <a:prstGeom prst="rect">
            <a:avLst/>
          </a:prstGeom>
        </p:spPr>
      </p:pic>
    </p:spTree>
    <p:extLst>
      <p:ext uri="{BB962C8B-B14F-4D97-AF65-F5344CB8AC3E}">
        <p14:creationId xmlns:p14="http://schemas.microsoft.com/office/powerpoint/2010/main" val="342933855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xStyles>
    <p:titleStyle>
      <a:lvl1pPr algn="l" defTabSz="914400" rtl="0" eaLnBrk="1" latinLnBrk="0" hangingPunct="1">
        <a:lnSpc>
          <a:spcPct val="90000"/>
        </a:lnSpc>
        <a:spcBef>
          <a:spcPts val="0"/>
        </a:spcBef>
        <a:buNone/>
        <a:defRPr sz="3600" b="1" kern="1200" cap="none" baseline="0">
          <a:solidFill>
            <a:schemeClr val="tx1"/>
          </a:solidFill>
          <a:latin typeface="+mj-lt"/>
          <a:ea typeface="+mj-ea"/>
          <a:cs typeface="+mj-cs"/>
        </a:defRPr>
      </a:lvl1pPr>
    </p:titleStyle>
    <p:bodyStyle>
      <a:lvl1pPr marL="324000" indent="-324000" algn="l" defTabSz="914400" rtl="0" eaLnBrk="1" latinLnBrk="0" hangingPunct="1">
        <a:lnSpc>
          <a:spcPct val="100000"/>
        </a:lnSpc>
        <a:spcBef>
          <a:spcPts val="0"/>
        </a:spcBef>
        <a:buClr>
          <a:schemeClr val="tx2"/>
        </a:buClr>
        <a:buFont typeface="Arial" panose="020B0604020202020204" pitchFamily="34" charset="0"/>
        <a:buChar char="•"/>
        <a:defRPr sz="2800" kern="1200">
          <a:solidFill>
            <a:schemeClr val="tx1"/>
          </a:solidFill>
          <a:latin typeface="+mn-lt"/>
          <a:ea typeface="+mn-ea"/>
          <a:cs typeface="+mn-cs"/>
        </a:defRPr>
      </a:lvl1pPr>
      <a:lvl2pPr marL="648000" indent="-324000" algn="l" defTabSz="914400" rtl="0" eaLnBrk="1" latinLnBrk="0" hangingPunct="1">
        <a:lnSpc>
          <a:spcPct val="100000"/>
        </a:lnSpc>
        <a:spcBef>
          <a:spcPts val="0"/>
        </a:spcBef>
        <a:buClr>
          <a:schemeClr val="tx2"/>
        </a:buClr>
        <a:buFont typeface="Arial" panose="020B0604020202020204" pitchFamily="34" charset="0"/>
        <a:buChar char="•"/>
        <a:defRPr sz="2400" kern="1200">
          <a:solidFill>
            <a:schemeClr val="tx1"/>
          </a:solidFill>
          <a:latin typeface="+mn-lt"/>
          <a:ea typeface="+mn-ea"/>
          <a:cs typeface="+mn-cs"/>
        </a:defRPr>
      </a:lvl2pPr>
      <a:lvl3pPr marL="972000" indent="-324000" algn="l" defTabSz="914400" rtl="0" eaLnBrk="1" latinLnBrk="0" hangingPunct="1">
        <a:lnSpc>
          <a:spcPct val="100000"/>
        </a:lnSpc>
        <a:spcBef>
          <a:spcPts val="0"/>
        </a:spcBef>
        <a:buClr>
          <a:schemeClr val="tx2"/>
        </a:buClr>
        <a:buFont typeface="Arial" panose="020B0604020202020204" pitchFamily="34" charset="0"/>
        <a:buChar char="•"/>
        <a:defRPr sz="2000" kern="1200">
          <a:solidFill>
            <a:schemeClr val="tx1"/>
          </a:solidFill>
          <a:latin typeface="+mn-lt"/>
          <a:ea typeface="+mn-ea"/>
          <a:cs typeface="+mn-cs"/>
        </a:defRPr>
      </a:lvl3pPr>
      <a:lvl4pPr marL="1296000" indent="-324000" algn="l" defTabSz="914400" rtl="0" eaLnBrk="1" latinLnBrk="0" hangingPunct="1">
        <a:lnSpc>
          <a:spcPct val="100000"/>
        </a:lnSpc>
        <a:spcBef>
          <a:spcPts val="0"/>
        </a:spcBef>
        <a:buClr>
          <a:schemeClr val="tx2"/>
        </a:buClr>
        <a:buFont typeface="Arial" panose="020B0604020202020204" pitchFamily="34" charset="0"/>
        <a:buChar char="•"/>
        <a:defRPr sz="1800" kern="1200">
          <a:solidFill>
            <a:schemeClr val="tx1"/>
          </a:solidFill>
          <a:latin typeface="+mn-lt"/>
          <a:ea typeface="+mn-ea"/>
          <a:cs typeface="+mn-cs"/>
        </a:defRPr>
      </a:lvl4pPr>
      <a:lvl5pPr marL="1620000" indent="-324000" algn="l" defTabSz="914400" rtl="0" eaLnBrk="1" latinLnBrk="0" hangingPunct="1">
        <a:lnSpc>
          <a:spcPct val="100000"/>
        </a:lnSpc>
        <a:spcBef>
          <a:spcPts val="0"/>
        </a:spcBef>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6.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technofaq.org/posts/2020/07/your-ultimate-guide-to-hiring-a-plumbing-contractor/" TargetMode="External"/><Relationship Id="rId5" Type="http://schemas.openxmlformats.org/officeDocument/2006/relationships/image" Target="../media/image14.jpg"/><Relationship Id="rId4" Type="http://schemas.openxmlformats.org/officeDocument/2006/relationships/hyperlink" Target="https://pixabay.com/no/sveising-sveiser-vaskemaskin-1597999/"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www.flickr.com/photos/redningsselskapet/15625804157/" TargetMode="External"/><Relationship Id="rId3" Type="http://schemas.openxmlformats.org/officeDocument/2006/relationships/image" Target="../media/image17.php"/><Relationship Id="rId7"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steinkjerleksikonet.no/index.php?artikkel=1567" TargetMode="External"/><Relationship Id="rId5" Type="http://schemas.openxmlformats.org/officeDocument/2006/relationships/image" Target="../media/image18.php"/><Relationship Id="rId4" Type="http://schemas.openxmlformats.org/officeDocument/2006/relationships/hyperlink" Target="https://www.steinkjerleksikonet.no/hanssen_bjarne_hakon" TargetMode="External"/><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1D7EC86-7CB9-431D-8AC3-8AAF0440B1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D4B9777F-B610-419B-9193-80306388F3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Arc">
            <a:extLst>
              <a:ext uri="{FF2B5EF4-FFF2-40B4-BE49-F238E27FC236}">
                <a16:creationId xmlns:a16="http://schemas.microsoft.com/office/drawing/2014/main" id="{311F016A-A753-449B-9EA6-322199B71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7715">
            <a:off x="1108520" y="775849"/>
            <a:ext cx="2987899" cy="2987899"/>
          </a:xfrm>
          <a:prstGeom prst="arc">
            <a:avLst>
              <a:gd name="adj1" fmla="val 16200000"/>
              <a:gd name="adj2" fmla="val 2287352"/>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tel 1">
            <a:extLst>
              <a:ext uri="{FF2B5EF4-FFF2-40B4-BE49-F238E27FC236}">
                <a16:creationId xmlns:a16="http://schemas.microsoft.com/office/drawing/2014/main" id="{9BE95860-BE81-FE51-42A2-11A8734FB12E}"/>
              </a:ext>
            </a:extLst>
          </p:cNvPr>
          <p:cNvSpPr>
            <a:spLocks noGrp="1"/>
          </p:cNvSpPr>
          <p:nvPr>
            <p:ph type="ctrTitle"/>
          </p:nvPr>
        </p:nvSpPr>
        <p:spPr>
          <a:xfrm>
            <a:off x="860742" y="1124988"/>
            <a:ext cx="4425962" cy="2387600"/>
          </a:xfrm>
        </p:spPr>
        <p:txBody>
          <a:bodyPr>
            <a:normAutofit/>
          </a:bodyPr>
          <a:lstStyle/>
          <a:p>
            <a:pPr algn="l"/>
            <a:r>
              <a:rPr lang="nb-NO" sz="3300"/>
              <a:t>Kompetanseforum Innherred</a:t>
            </a:r>
          </a:p>
        </p:txBody>
      </p:sp>
      <p:sp>
        <p:nvSpPr>
          <p:cNvPr id="3" name="Undertittel 2">
            <a:extLst>
              <a:ext uri="{FF2B5EF4-FFF2-40B4-BE49-F238E27FC236}">
                <a16:creationId xmlns:a16="http://schemas.microsoft.com/office/drawing/2014/main" id="{BE8C5F2D-57FD-68BD-4082-7F4E74B742D2}"/>
              </a:ext>
            </a:extLst>
          </p:cNvPr>
          <p:cNvSpPr>
            <a:spLocks noGrp="1"/>
          </p:cNvSpPr>
          <p:nvPr>
            <p:ph type="subTitle" idx="1"/>
          </p:nvPr>
        </p:nvSpPr>
        <p:spPr>
          <a:xfrm>
            <a:off x="860742" y="3633691"/>
            <a:ext cx="4425962" cy="1655762"/>
          </a:xfrm>
        </p:spPr>
        <p:txBody>
          <a:bodyPr>
            <a:normAutofit/>
          </a:bodyPr>
          <a:lstStyle/>
          <a:p>
            <a:pPr algn="l"/>
            <a:r>
              <a:rPr lang="nb-NO" dirty="0"/>
              <a:t>Arve Løberg, seniorrådgiver rektors stab, Nord universitet</a:t>
            </a:r>
            <a:endParaRPr lang="nb-NO"/>
          </a:p>
        </p:txBody>
      </p:sp>
      <p:pic>
        <p:nvPicPr>
          <p:cNvPr id="4" name="Picture 3">
            <a:extLst>
              <a:ext uri="{FF2B5EF4-FFF2-40B4-BE49-F238E27FC236}">
                <a16:creationId xmlns:a16="http://schemas.microsoft.com/office/drawing/2014/main" id="{44AF4C75-0308-3B40-4CA8-3016BC7A717B}"/>
              </a:ext>
            </a:extLst>
          </p:cNvPr>
          <p:cNvPicPr>
            <a:picLocks noChangeAspect="1"/>
          </p:cNvPicPr>
          <p:nvPr/>
        </p:nvPicPr>
        <p:blipFill rotWithShape="1">
          <a:blip r:embed="rId3"/>
          <a:srcRect l="17091" r="20755" b="-1"/>
          <a:stretch/>
        </p:blipFill>
        <p:spPr>
          <a:xfrm>
            <a:off x="5733768" y="-1"/>
            <a:ext cx="6458232" cy="6858001"/>
          </a:xfrm>
          <a:custGeom>
            <a:avLst/>
            <a:gdLst/>
            <a:ahLst/>
            <a:cxnLst/>
            <a:rect l="l" t="t" r="r" b="b"/>
            <a:pathLst>
              <a:path w="6458232" h="6858001">
                <a:moveTo>
                  <a:pt x="2209000" y="0"/>
                </a:moveTo>
                <a:lnTo>
                  <a:pt x="6458232" y="0"/>
                </a:lnTo>
                <a:lnTo>
                  <a:pt x="6458232" y="6858001"/>
                </a:lnTo>
                <a:lnTo>
                  <a:pt x="651045" y="6858001"/>
                </a:lnTo>
                <a:lnTo>
                  <a:pt x="635146" y="6830200"/>
                </a:lnTo>
                <a:cubicBezTo>
                  <a:pt x="230085" y="6080469"/>
                  <a:pt x="0" y="5221296"/>
                  <a:pt x="0" y="4308089"/>
                </a:cubicBezTo>
                <a:cubicBezTo>
                  <a:pt x="0" y="2572997"/>
                  <a:pt x="830606" y="1032965"/>
                  <a:pt x="2113832" y="68046"/>
                </a:cubicBezTo>
                <a:close/>
              </a:path>
            </a:pathLst>
          </a:custGeom>
        </p:spPr>
      </p:pic>
      <p:sp>
        <p:nvSpPr>
          <p:cNvPr id="15" name="!!Rectangle">
            <a:extLst>
              <a:ext uri="{FF2B5EF4-FFF2-40B4-BE49-F238E27FC236}">
                <a16:creationId xmlns:a16="http://schemas.microsoft.com/office/drawing/2014/main" id="{95106A28-883A-4993-BF9E-C403B81A8D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94269" y="4274457"/>
            <a:ext cx="825256" cy="825256"/>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Oval">
            <a:extLst>
              <a:ext uri="{FF2B5EF4-FFF2-40B4-BE49-F238E27FC236}">
                <a16:creationId xmlns:a16="http://schemas.microsoft.com/office/drawing/2014/main" id="{F5AE4E4F-9F4C-43ED-8299-9BD63B74E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742" y="5649686"/>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5539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Arc 27">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30" name="Rectangle 29">
            <a:extLst>
              <a:ext uri="{FF2B5EF4-FFF2-40B4-BE49-F238E27FC236}">
                <a16:creationId xmlns:a16="http://schemas.microsoft.com/office/drawing/2014/main" id="{DD453324-C6A3-43E4-B553-D28495028D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E2635EE6-D269-46B5-8431-4D0F084D4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4"/>
            <a:ext cx="6252552" cy="6858003"/>
          </a:xfrm>
          <a:custGeom>
            <a:avLst/>
            <a:gdLst>
              <a:gd name="connsiteX0" fmla="*/ 2609706 w 6252552"/>
              <a:gd name="connsiteY0" fmla="*/ 0 h 6858003"/>
              <a:gd name="connsiteX1" fmla="*/ 6252552 w 6252552"/>
              <a:gd name="connsiteY1" fmla="*/ 0 h 6858003"/>
              <a:gd name="connsiteX2" fmla="*/ 6252552 w 6252552"/>
              <a:gd name="connsiteY2" fmla="*/ 6858002 h 6858003"/>
              <a:gd name="connsiteX3" fmla="*/ 6228060 w 6252552"/>
              <a:gd name="connsiteY3" fmla="*/ 6858002 h 6858003"/>
              <a:gd name="connsiteX4" fmla="*/ 6228060 w 6252552"/>
              <a:gd name="connsiteY4" fmla="*/ 6858003 h 6858003"/>
              <a:gd name="connsiteX5" fmla="*/ 0 w 6252552"/>
              <a:gd name="connsiteY5" fmla="*/ 6858003 h 6858003"/>
              <a:gd name="connsiteX6" fmla="*/ 0 w 6252552"/>
              <a:gd name="connsiteY6" fmla="*/ 1 h 6858003"/>
              <a:gd name="connsiteX7" fmla="*/ 2609701 w 6252552"/>
              <a:gd name="connsiteY7" fmla="*/ 1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2552" h="6858003">
                <a:moveTo>
                  <a:pt x="2609706" y="0"/>
                </a:moveTo>
                <a:lnTo>
                  <a:pt x="6252552" y="0"/>
                </a:lnTo>
                <a:lnTo>
                  <a:pt x="6252552" y="6858002"/>
                </a:lnTo>
                <a:lnTo>
                  <a:pt x="6228060" y="6858002"/>
                </a:lnTo>
                <a:lnTo>
                  <a:pt x="6228060" y="6858003"/>
                </a:lnTo>
                <a:lnTo>
                  <a:pt x="0" y="6858003"/>
                </a:lnTo>
                <a:lnTo>
                  <a:pt x="0" y="1"/>
                </a:lnTo>
                <a:lnTo>
                  <a:pt x="2609701" y="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Arc 33">
            <a:extLst>
              <a:ext uri="{FF2B5EF4-FFF2-40B4-BE49-F238E27FC236}">
                <a16:creationId xmlns:a16="http://schemas.microsoft.com/office/drawing/2014/main" id="{18E928D9-3091-4385-B979-265D55AD02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03011">
            <a:off x="2974408" y="700861"/>
            <a:ext cx="2987899" cy="2987899"/>
          </a:xfrm>
          <a:prstGeom prst="arc">
            <a:avLst>
              <a:gd name="adj1" fmla="val 14612914"/>
              <a:gd name="adj2" fmla="val 0"/>
            </a:avLst>
          </a:prstGeom>
          <a:ln w="127000" cap="rnd">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tel 1">
            <a:extLst>
              <a:ext uri="{FF2B5EF4-FFF2-40B4-BE49-F238E27FC236}">
                <a16:creationId xmlns:a16="http://schemas.microsoft.com/office/drawing/2014/main" id="{60657686-FA20-4DB3-7AC7-98F8DF0E8642}"/>
              </a:ext>
            </a:extLst>
          </p:cNvPr>
          <p:cNvSpPr>
            <a:spLocks noGrp="1"/>
          </p:cNvSpPr>
          <p:nvPr>
            <p:ph type="title"/>
          </p:nvPr>
        </p:nvSpPr>
        <p:spPr>
          <a:xfrm>
            <a:off x="761999" y="795508"/>
            <a:ext cx="5152573" cy="4691297"/>
          </a:xfrm>
        </p:spPr>
        <p:txBody>
          <a:bodyPr vert="horz" lIns="91440" tIns="45720" rIns="91440" bIns="45720" rtlCol="0" anchor="b">
            <a:normAutofit fontScale="90000"/>
          </a:bodyPr>
          <a:lstStyle/>
          <a:p>
            <a:br>
              <a:rPr lang="en-US" sz="4700" kern="1200" dirty="0">
                <a:solidFill>
                  <a:srgbClr val="FFFFFF"/>
                </a:solidFill>
                <a:latin typeface="+mj-lt"/>
                <a:ea typeface="+mj-ea"/>
                <a:cs typeface="+mj-cs"/>
              </a:rPr>
            </a:br>
            <a:br>
              <a:rPr lang="en-US" sz="4700" dirty="0">
                <a:solidFill>
                  <a:srgbClr val="FFFFFF"/>
                </a:solidFill>
              </a:rPr>
            </a:br>
            <a:br>
              <a:rPr lang="en-US" sz="4700" dirty="0">
                <a:solidFill>
                  <a:srgbClr val="FFFFFF"/>
                </a:solidFill>
              </a:rPr>
            </a:br>
            <a:r>
              <a:rPr lang="en-US" sz="4700" kern="1200" dirty="0" err="1">
                <a:solidFill>
                  <a:srgbClr val="FFFFFF"/>
                </a:solidFill>
                <a:latin typeface="+mj-lt"/>
                <a:ea typeface="+mj-ea"/>
                <a:cs typeface="+mj-cs"/>
              </a:rPr>
              <a:t>Politikerne</a:t>
            </a:r>
            <a:r>
              <a:rPr lang="en-US" sz="4700" kern="1200" dirty="0">
                <a:solidFill>
                  <a:srgbClr val="FFFFFF"/>
                </a:solidFill>
                <a:latin typeface="+mj-lt"/>
                <a:ea typeface="+mj-ea"/>
                <a:cs typeface="+mj-cs"/>
              </a:rPr>
              <a:t> </a:t>
            </a:r>
            <a:r>
              <a:rPr lang="en-US" sz="4700" kern="1200" dirty="0" err="1">
                <a:solidFill>
                  <a:srgbClr val="FFFFFF"/>
                </a:solidFill>
                <a:latin typeface="+mj-lt"/>
                <a:ea typeface="+mj-ea"/>
                <a:cs typeface="+mj-cs"/>
              </a:rPr>
              <a:t>har</a:t>
            </a:r>
            <a:r>
              <a:rPr lang="en-US" sz="4700" kern="1200" dirty="0">
                <a:solidFill>
                  <a:srgbClr val="FFFFFF"/>
                </a:solidFill>
                <a:latin typeface="+mj-lt"/>
                <a:ea typeface="+mj-ea"/>
                <a:cs typeface="+mj-cs"/>
              </a:rPr>
              <a:t> </a:t>
            </a:r>
            <a:r>
              <a:rPr lang="en-US" sz="4700" kern="1200" dirty="0" err="1">
                <a:solidFill>
                  <a:srgbClr val="FFFFFF"/>
                </a:solidFill>
                <a:latin typeface="+mj-lt"/>
                <a:ea typeface="+mj-ea"/>
                <a:cs typeface="+mj-cs"/>
              </a:rPr>
              <a:t>snakket</a:t>
            </a:r>
            <a:r>
              <a:rPr lang="en-US" sz="4700" kern="1200" dirty="0">
                <a:solidFill>
                  <a:srgbClr val="FFFFFF"/>
                </a:solidFill>
                <a:latin typeface="+mj-lt"/>
                <a:ea typeface="+mj-ea"/>
                <a:cs typeface="+mj-cs"/>
              </a:rPr>
              <a:t> om det </a:t>
            </a:r>
            <a:r>
              <a:rPr lang="en-US" sz="4700" kern="1200" dirty="0" err="1">
                <a:solidFill>
                  <a:srgbClr val="FFFFFF"/>
                </a:solidFill>
                <a:latin typeface="+mj-lt"/>
                <a:ea typeface="+mj-ea"/>
                <a:cs typeface="+mj-cs"/>
              </a:rPr>
              <a:t>i</a:t>
            </a:r>
            <a:r>
              <a:rPr lang="en-US" sz="4700" kern="1200" dirty="0">
                <a:solidFill>
                  <a:srgbClr val="FFFFFF"/>
                </a:solidFill>
                <a:latin typeface="+mj-lt"/>
                <a:ea typeface="+mj-ea"/>
                <a:cs typeface="+mj-cs"/>
              </a:rPr>
              <a:t> 20 </a:t>
            </a:r>
            <a:r>
              <a:rPr lang="en-US" sz="4700" kern="1200" dirty="0" err="1">
                <a:solidFill>
                  <a:srgbClr val="FFFFFF"/>
                </a:solidFill>
                <a:latin typeface="+mj-lt"/>
                <a:ea typeface="+mj-ea"/>
                <a:cs typeface="+mj-cs"/>
              </a:rPr>
              <a:t>år</a:t>
            </a:r>
            <a:r>
              <a:rPr lang="en-US" sz="4700" kern="1200" dirty="0">
                <a:solidFill>
                  <a:srgbClr val="FFFFFF"/>
                </a:solidFill>
                <a:latin typeface="+mj-lt"/>
                <a:ea typeface="+mj-ea"/>
                <a:cs typeface="+mj-cs"/>
              </a:rPr>
              <a:t> – </a:t>
            </a:r>
            <a:r>
              <a:rPr lang="en-US" sz="4700" kern="1200" dirty="0" err="1">
                <a:solidFill>
                  <a:srgbClr val="FFFFFF"/>
                </a:solidFill>
                <a:latin typeface="+mj-lt"/>
                <a:ea typeface="+mj-ea"/>
                <a:cs typeface="+mj-cs"/>
              </a:rPr>
              <a:t>nå</a:t>
            </a:r>
            <a:r>
              <a:rPr lang="en-US" sz="4700" kern="1200" dirty="0">
                <a:solidFill>
                  <a:srgbClr val="FFFFFF"/>
                </a:solidFill>
                <a:latin typeface="+mj-lt"/>
                <a:ea typeface="+mj-ea"/>
                <a:cs typeface="+mj-cs"/>
              </a:rPr>
              <a:t> </a:t>
            </a:r>
            <a:r>
              <a:rPr lang="en-US" sz="4700" kern="1200" dirty="0" err="1">
                <a:solidFill>
                  <a:srgbClr val="FFFFFF"/>
                </a:solidFill>
                <a:latin typeface="+mj-lt"/>
                <a:ea typeface="+mj-ea"/>
                <a:cs typeface="+mj-cs"/>
              </a:rPr>
              <a:t>skjer</a:t>
            </a:r>
            <a:r>
              <a:rPr lang="en-US" sz="4700" kern="1200" dirty="0">
                <a:solidFill>
                  <a:srgbClr val="FFFFFF"/>
                </a:solidFill>
                <a:latin typeface="+mj-lt"/>
                <a:ea typeface="+mj-ea"/>
                <a:cs typeface="+mj-cs"/>
              </a:rPr>
              <a:t> det!</a:t>
            </a:r>
            <a:br>
              <a:rPr lang="en-US" sz="4700" kern="1200" dirty="0">
                <a:solidFill>
                  <a:srgbClr val="FFFFFF"/>
                </a:solidFill>
                <a:latin typeface="+mj-lt"/>
                <a:ea typeface="+mj-ea"/>
                <a:cs typeface="+mj-cs"/>
              </a:rPr>
            </a:br>
            <a:br>
              <a:rPr lang="en-US" sz="4700" kern="1200" dirty="0">
                <a:solidFill>
                  <a:srgbClr val="FFFFFF"/>
                </a:solidFill>
                <a:latin typeface="+mj-lt"/>
                <a:ea typeface="+mj-ea"/>
                <a:cs typeface="+mj-cs"/>
              </a:rPr>
            </a:br>
            <a:r>
              <a:rPr lang="en-US" sz="4700" kern="1200" dirty="0">
                <a:solidFill>
                  <a:srgbClr val="FFFFFF"/>
                </a:solidFill>
                <a:latin typeface="+mj-lt"/>
                <a:ea typeface="+mj-ea"/>
                <a:cs typeface="+mj-cs"/>
              </a:rPr>
              <a:t>Det blir </a:t>
            </a:r>
            <a:r>
              <a:rPr lang="en-US" sz="4700" dirty="0" err="1">
                <a:solidFill>
                  <a:srgbClr val="FFFFFF"/>
                </a:solidFill>
              </a:rPr>
              <a:t>stadig</a:t>
            </a:r>
            <a:r>
              <a:rPr lang="en-US" sz="4700" dirty="0">
                <a:solidFill>
                  <a:srgbClr val="FFFFFF"/>
                </a:solidFill>
              </a:rPr>
              <a:t> </a:t>
            </a:r>
            <a:r>
              <a:rPr lang="en-US" sz="4700" dirty="0" err="1">
                <a:solidFill>
                  <a:srgbClr val="FFFFFF"/>
                </a:solidFill>
              </a:rPr>
              <a:t>færre</a:t>
            </a:r>
            <a:r>
              <a:rPr lang="en-US" sz="4700" dirty="0">
                <a:solidFill>
                  <a:srgbClr val="FFFFFF"/>
                </a:solidFill>
              </a:rPr>
              <a:t> </a:t>
            </a:r>
            <a:r>
              <a:rPr lang="en-US" sz="4700" dirty="0" err="1">
                <a:solidFill>
                  <a:srgbClr val="FFFFFF"/>
                </a:solidFill>
              </a:rPr>
              <a:t>som</a:t>
            </a:r>
            <a:r>
              <a:rPr lang="en-US" sz="4700" dirty="0">
                <a:solidFill>
                  <a:srgbClr val="FFFFFF"/>
                </a:solidFill>
              </a:rPr>
              <a:t> </a:t>
            </a:r>
            <a:r>
              <a:rPr lang="en-US" sz="4700" dirty="0" err="1">
                <a:solidFill>
                  <a:srgbClr val="FFFFFF"/>
                </a:solidFill>
              </a:rPr>
              <a:t>søker</a:t>
            </a:r>
            <a:r>
              <a:rPr lang="en-US" sz="4700" dirty="0">
                <a:solidFill>
                  <a:srgbClr val="FFFFFF"/>
                </a:solidFill>
              </a:rPr>
              <a:t> seg </a:t>
            </a:r>
            <a:r>
              <a:rPr lang="en-US" sz="4700" dirty="0" err="1">
                <a:solidFill>
                  <a:srgbClr val="FFFFFF"/>
                </a:solidFill>
              </a:rPr>
              <a:t>til</a:t>
            </a:r>
            <a:r>
              <a:rPr lang="en-US" sz="4700" dirty="0">
                <a:solidFill>
                  <a:srgbClr val="FFFFFF"/>
                </a:solidFill>
              </a:rPr>
              <a:t> </a:t>
            </a:r>
            <a:r>
              <a:rPr lang="en-US" sz="4700" dirty="0" err="1">
                <a:solidFill>
                  <a:srgbClr val="FFFFFF"/>
                </a:solidFill>
              </a:rPr>
              <a:t>studiespesialisering</a:t>
            </a:r>
            <a:endParaRPr lang="en-US" sz="4700" kern="1200" dirty="0">
              <a:solidFill>
                <a:srgbClr val="FFFFFF"/>
              </a:solidFill>
              <a:latin typeface="+mj-lt"/>
              <a:ea typeface="+mj-ea"/>
              <a:cs typeface="+mj-cs"/>
            </a:endParaRPr>
          </a:p>
        </p:txBody>
      </p:sp>
      <p:pic>
        <p:nvPicPr>
          <p:cNvPr id="6" name="Bilde 5">
            <a:extLst>
              <a:ext uri="{FF2B5EF4-FFF2-40B4-BE49-F238E27FC236}">
                <a16:creationId xmlns:a16="http://schemas.microsoft.com/office/drawing/2014/main" id="{BEAC9550-126B-915F-30FF-3F8D0C0E5BFD}"/>
              </a:ext>
            </a:extLst>
          </p:cNvPr>
          <p:cNvPicPr>
            <a:picLocks noChangeAspect="1"/>
          </p:cNvPicPr>
          <p:nvPr/>
        </p:nvPicPr>
        <p:blipFill rotWithShape="1">
          <a:blip r:embed="rId3"/>
          <a:srcRect r="15329"/>
          <a:stretch/>
        </p:blipFill>
        <p:spPr>
          <a:xfrm>
            <a:off x="6509916" y="143441"/>
            <a:ext cx="5431801" cy="3143436"/>
          </a:xfrm>
          <a:custGeom>
            <a:avLst/>
            <a:gdLst/>
            <a:ahLst/>
            <a:cxnLst/>
            <a:rect l="l" t="t" r="r" b="b"/>
            <a:pathLst>
              <a:path w="5096871" h="3143436">
                <a:moveTo>
                  <a:pt x="75600" y="0"/>
                </a:moveTo>
                <a:lnTo>
                  <a:pt x="5021271" y="0"/>
                </a:lnTo>
                <a:cubicBezTo>
                  <a:pt x="5063024" y="0"/>
                  <a:pt x="5096871" y="33847"/>
                  <a:pt x="5096871" y="75600"/>
                </a:cubicBezTo>
                <a:lnTo>
                  <a:pt x="5096871" y="3067836"/>
                </a:lnTo>
                <a:cubicBezTo>
                  <a:pt x="5096871" y="3109589"/>
                  <a:pt x="5063024" y="3143436"/>
                  <a:pt x="5021271" y="3143436"/>
                </a:cubicBezTo>
                <a:lnTo>
                  <a:pt x="75600" y="3143436"/>
                </a:lnTo>
                <a:cubicBezTo>
                  <a:pt x="33847" y="3143436"/>
                  <a:pt x="0" y="3109589"/>
                  <a:pt x="0" y="3067836"/>
                </a:cubicBezTo>
                <a:lnTo>
                  <a:pt x="0" y="75600"/>
                </a:lnTo>
                <a:cubicBezTo>
                  <a:pt x="0" y="33847"/>
                  <a:pt x="33847" y="0"/>
                  <a:pt x="75600" y="0"/>
                </a:cubicBezTo>
                <a:close/>
              </a:path>
            </a:pathLst>
          </a:custGeom>
        </p:spPr>
      </p:pic>
      <p:sp>
        <p:nvSpPr>
          <p:cNvPr id="36" name="Oval 35">
            <a:extLst>
              <a:ext uri="{FF2B5EF4-FFF2-40B4-BE49-F238E27FC236}">
                <a16:creationId xmlns:a16="http://schemas.microsoft.com/office/drawing/2014/main" id="{7D602432-D774-4CF5-94E8-7D52D0105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1186" y="5486807"/>
            <a:ext cx="491961" cy="491961"/>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descr="Lukk bildet av en mikrofon i utendørs konsert">
            <a:extLst>
              <a:ext uri="{FF2B5EF4-FFF2-40B4-BE49-F238E27FC236}">
                <a16:creationId xmlns:a16="http://schemas.microsoft.com/office/drawing/2014/main" id="{3936E739-F823-2998-EE5B-A2BD5CBCB995}"/>
              </a:ext>
            </a:extLst>
          </p:cNvPr>
          <p:cNvPicPr>
            <a:picLocks noChangeAspect="1"/>
          </p:cNvPicPr>
          <p:nvPr/>
        </p:nvPicPr>
        <p:blipFill rotWithShape="1">
          <a:blip r:embed="rId4"/>
          <a:srcRect r="4" b="12099"/>
          <a:stretch/>
        </p:blipFill>
        <p:spPr>
          <a:xfrm>
            <a:off x="6496428" y="3502644"/>
            <a:ext cx="5431801" cy="3187173"/>
          </a:xfrm>
          <a:custGeom>
            <a:avLst/>
            <a:gdLst/>
            <a:ahLst/>
            <a:cxnLst/>
            <a:rect l="l" t="t" r="r" b="b"/>
            <a:pathLst>
              <a:path w="5096871" h="3187173">
                <a:moveTo>
                  <a:pt x="76652" y="0"/>
                </a:moveTo>
                <a:lnTo>
                  <a:pt x="5020219" y="0"/>
                </a:lnTo>
                <a:cubicBezTo>
                  <a:pt x="5062553" y="0"/>
                  <a:pt x="5096871" y="34318"/>
                  <a:pt x="5096871" y="76652"/>
                </a:cubicBezTo>
                <a:lnTo>
                  <a:pt x="5096871" y="3110521"/>
                </a:lnTo>
                <a:cubicBezTo>
                  <a:pt x="5096871" y="3152855"/>
                  <a:pt x="5062553" y="3187173"/>
                  <a:pt x="5020219" y="3187173"/>
                </a:cubicBezTo>
                <a:lnTo>
                  <a:pt x="76652" y="3187173"/>
                </a:lnTo>
                <a:cubicBezTo>
                  <a:pt x="34318" y="3187173"/>
                  <a:pt x="0" y="3152855"/>
                  <a:pt x="0" y="3110521"/>
                </a:cubicBezTo>
                <a:lnTo>
                  <a:pt x="0" y="76652"/>
                </a:lnTo>
                <a:cubicBezTo>
                  <a:pt x="0" y="34318"/>
                  <a:pt x="34318" y="0"/>
                  <a:pt x="76652" y="0"/>
                </a:cubicBezTo>
                <a:close/>
              </a:path>
            </a:pathLst>
          </a:custGeom>
        </p:spPr>
      </p:pic>
    </p:spTree>
    <p:extLst>
      <p:ext uri="{BB962C8B-B14F-4D97-AF65-F5344CB8AC3E}">
        <p14:creationId xmlns:p14="http://schemas.microsoft.com/office/powerpoint/2010/main" val="1613618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36172A2C-4666-5B21-83DC-C7D992CB0DF1}"/>
              </a:ext>
            </a:extLst>
          </p:cNvPr>
          <p:cNvPicPr>
            <a:picLocks noChangeAspect="1"/>
          </p:cNvPicPr>
          <p:nvPr/>
        </p:nvPicPr>
        <p:blipFill>
          <a:blip r:embed="rId3"/>
          <a:stretch>
            <a:fillRect/>
          </a:stretch>
        </p:blipFill>
        <p:spPr>
          <a:xfrm>
            <a:off x="206828" y="119742"/>
            <a:ext cx="11778343" cy="6618515"/>
          </a:xfrm>
          <a:prstGeom prst="rect">
            <a:avLst/>
          </a:prstGeom>
        </p:spPr>
      </p:pic>
    </p:spTree>
    <p:extLst>
      <p:ext uri="{BB962C8B-B14F-4D97-AF65-F5344CB8AC3E}">
        <p14:creationId xmlns:p14="http://schemas.microsoft.com/office/powerpoint/2010/main" val="2789107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innhold 4">
            <a:extLst>
              <a:ext uri="{FF2B5EF4-FFF2-40B4-BE49-F238E27FC236}">
                <a16:creationId xmlns:a16="http://schemas.microsoft.com/office/drawing/2014/main" id="{D7EB59EF-8724-4CD6-D6CB-DCC25549F8E0}"/>
              </a:ext>
            </a:extLst>
          </p:cNvPr>
          <p:cNvPicPr>
            <a:picLocks noGrp="1" noChangeAspect="1"/>
          </p:cNvPicPr>
          <p:nvPr>
            <p:ph idx="1"/>
          </p:nvPr>
        </p:nvPicPr>
        <p:blipFill rotWithShape="1">
          <a:blip r:embed="rId3"/>
          <a:srcRect l="30941" t="20833" r="39684" b="43664"/>
          <a:stretch/>
        </p:blipFill>
        <p:spPr>
          <a:xfrm>
            <a:off x="753693" y="2351805"/>
            <a:ext cx="5304349" cy="3606157"/>
          </a:xfrm>
        </p:spPr>
      </p:pic>
      <p:sp>
        <p:nvSpPr>
          <p:cNvPr id="3" name="Tittel 2">
            <a:extLst>
              <a:ext uri="{FF2B5EF4-FFF2-40B4-BE49-F238E27FC236}">
                <a16:creationId xmlns:a16="http://schemas.microsoft.com/office/drawing/2014/main" id="{E2893986-BF14-45EA-A0C3-1041423DBA39}"/>
              </a:ext>
            </a:extLst>
          </p:cNvPr>
          <p:cNvSpPr>
            <a:spLocks noGrp="1"/>
          </p:cNvSpPr>
          <p:nvPr>
            <p:ph type="title"/>
          </p:nvPr>
        </p:nvSpPr>
        <p:spPr/>
        <p:txBody>
          <a:bodyPr/>
          <a:lstStyle/>
          <a:p>
            <a:r>
              <a:rPr lang="nb-NO" dirty="0"/>
              <a:t>Søkere til Vg1</a:t>
            </a:r>
            <a:br>
              <a:rPr lang="nb-NO" dirty="0"/>
            </a:br>
            <a:r>
              <a:rPr lang="nb-NO" sz="2000" dirty="0"/>
              <a:t>-</a:t>
            </a:r>
            <a:r>
              <a:rPr lang="nb-NO" sz="2000" dirty="0" err="1"/>
              <a:t>regionvise</a:t>
            </a:r>
            <a:r>
              <a:rPr lang="nb-NO" sz="2000" dirty="0"/>
              <a:t> søkertall</a:t>
            </a:r>
          </a:p>
        </p:txBody>
      </p:sp>
      <p:pic>
        <p:nvPicPr>
          <p:cNvPr id="6" name="Bilde 5">
            <a:extLst>
              <a:ext uri="{FF2B5EF4-FFF2-40B4-BE49-F238E27FC236}">
                <a16:creationId xmlns:a16="http://schemas.microsoft.com/office/drawing/2014/main" id="{FF837EB4-D225-99AE-1DCB-3FC50CCCC022}"/>
              </a:ext>
            </a:extLst>
          </p:cNvPr>
          <p:cNvPicPr>
            <a:picLocks noChangeAspect="1"/>
          </p:cNvPicPr>
          <p:nvPr/>
        </p:nvPicPr>
        <p:blipFill rotWithShape="1">
          <a:blip r:embed="rId4"/>
          <a:srcRect t="50991"/>
          <a:stretch/>
        </p:blipFill>
        <p:spPr>
          <a:xfrm>
            <a:off x="6133960" y="2489200"/>
            <a:ext cx="5323089" cy="3468762"/>
          </a:xfrm>
          <a:prstGeom prst="rect">
            <a:avLst/>
          </a:prstGeom>
        </p:spPr>
      </p:pic>
    </p:spTree>
    <p:extLst>
      <p:ext uri="{BB962C8B-B14F-4D97-AF65-F5344CB8AC3E}">
        <p14:creationId xmlns:p14="http://schemas.microsoft.com/office/powerpoint/2010/main" val="3512591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0DD5242-A643-2A96-8FA3-24FC0BAFF28A}"/>
              </a:ext>
            </a:extLst>
          </p:cNvPr>
          <p:cNvSpPr>
            <a:spLocks noGrp="1"/>
          </p:cNvSpPr>
          <p:nvPr>
            <p:ph type="title"/>
          </p:nvPr>
        </p:nvSpPr>
        <p:spPr/>
        <p:txBody>
          <a:bodyPr/>
          <a:lstStyle/>
          <a:p>
            <a:r>
              <a:rPr lang="nb-NO" dirty="0"/>
              <a:t>Det grønne skiftet trenger ikke bare rørleggere og sveisere…..</a:t>
            </a:r>
          </a:p>
        </p:txBody>
      </p:sp>
      <p:pic>
        <p:nvPicPr>
          <p:cNvPr id="5" name="Plassholder for innhold 4" descr="Et bilde som inneholder Metallbearbeiding, Sveising, Sveiser, Tekniker&#10;&#10;Automatisk generert beskrivelse">
            <a:extLst>
              <a:ext uri="{FF2B5EF4-FFF2-40B4-BE49-F238E27FC236}">
                <a16:creationId xmlns:a16="http://schemas.microsoft.com/office/drawing/2014/main" id="{8825E419-CB57-FE96-1C66-98D2F347A27B}"/>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596832" y="2332255"/>
            <a:ext cx="5756968" cy="3034402"/>
          </a:xfrm>
        </p:spPr>
      </p:pic>
      <p:pic>
        <p:nvPicPr>
          <p:cNvPr id="7" name="Bilde 6" descr="Et bilde som inneholder person, klær, vegg, innendørs">
            <a:extLst>
              <a:ext uri="{FF2B5EF4-FFF2-40B4-BE49-F238E27FC236}">
                <a16:creationId xmlns:a16="http://schemas.microsoft.com/office/drawing/2014/main" id="{0116C43F-1562-65AD-DE06-95406F301CD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37809" y="2332255"/>
            <a:ext cx="4715556" cy="3204945"/>
          </a:xfrm>
          <a:prstGeom prst="rect">
            <a:avLst/>
          </a:prstGeom>
        </p:spPr>
      </p:pic>
    </p:spTree>
    <p:extLst>
      <p:ext uri="{BB962C8B-B14F-4D97-AF65-F5344CB8AC3E}">
        <p14:creationId xmlns:p14="http://schemas.microsoft.com/office/powerpoint/2010/main" val="3100102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Arc 10">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A1D7EC86-7CB9-431D-8AC3-8AAF0440B1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Rectangle 14">
            <a:extLst>
              <a:ext uri="{FF2B5EF4-FFF2-40B4-BE49-F238E27FC236}">
                <a16:creationId xmlns:a16="http://schemas.microsoft.com/office/drawing/2014/main" id="{D4B9777F-B610-419B-9193-80306388F3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Arc">
            <a:extLst>
              <a:ext uri="{FF2B5EF4-FFF2-40B4-BE49-F238E27FC236}">
                <a16:creationId xmlns:a16="http://schemas.microsoft.com/office/drawing/2014/main" id="{311F016A-A753-449B-9EA6-322199B71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7715">
            <a:off x="1108520" y="775849"/>
            <a:ext cx="2987899" cy="2987899"/>
          </a:xfrm>
          <a:prstGeom prst="arc">
            <a:avLst>
              <a:gd name="adj1" fmla="val 16200000"/>
              <a:gd name="adj2" fmla="val 2287352"/>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tel 1">
            <a:extLst>
              <a:ext uri="{FF2B5EF4-FFF2-40B4-BE49-F238E27FC236}">
                <a16:creationId xmlns:a16="http://schemas.microsoft.com/office/drawing/2014/main" id="{897EB9E8-3514-4C7B-38B6-8BB8698F5F43}"/>
              </a:ext>
            </a:extLst>
          </p:cNvPr>
          <p:cNvSpPr>
            <a:spLocks noGrp="1"/>
          </p:cNvSpPr>
          <p:nvPr>
            <p:ph type="title"/>
          </p:nvPr>
        </p:nvSpPr>
        <p:spPr>
          <a:xfrm>
            <a:off x="860742" y="1124988"/>
            <a:ext cx="4425962" cy="2387600"/>
          </a:xfrm>
        </p:spPr>
        <p:txBody>
          <a:bodyPr vert="horz" lIns="91440" tIns="45720" rIns="91440" bIns="45720" rtlCol="0" anchor="b">
            <a:normAutofit/>
          </a:bodyPr>
          <a:lstStyle/>
          <a:p>
            <a:r>
              <a:rPr lang="en-US" sz="3800" kern="1200">
                <a:solidFill>
                  <a:schemeClr val="tx1"/>
                </a:solidFill>
                <a:latin typeface="+mj-lt"/>
                <a:ea typeface="+mj-ea"/>
                <a:cs typeface="+mj-cs"/>
              </a:rPr>
              <a:t>Dette er Marit (52) fra Steinkjer og hennes historie</a:t>
            </a:r>
          </a:p>
        </p:txBody>
      </p:sp>
      <p:pic>
        <p:nvPicPr>
          <p:cNvPr id="4" name="Bilde 3" descr="Et bilde som inneholder Menneskeansikt, smil, person, portrett&#10;&#10;Automatisk generert beskrivelse">
            <a:extLst>
              <a:ext uri="{FF2B5EF4-FFF2-40B4-BE49-F238E27FC236}">
                <a16:creationId xmlns:a16="http://schemas.microsoft.com/office/drawing/2014/main" id="{B4F451F2-849D-88A2-FCD3-82A2913B3B68}"/>
              </a:ext>
            </a:extLst>
          </p:cNvPr>
          <p:cNvPicPr>
            <a:picLocks noChangeAspect="1"/>
          </p:cNvPicPr>
          <p:nvPr/>
        </p:nvPicPr>
        <p:blipFill rotWithShape="1">
          <a:blip r:embed="rId3">
            <a:extLst>
              <a:ext uri="{28A0092B-C50C-407E-A947-70E740481C1C}">
                <a14:useLocalDpi xmlns:a14="http://schemas.microsoft.com/office/drawing/2010/main" val="0"/>
              </a:ext>
            </a:extLst>
          </a:blip>
          <a:srcRect l="1540" r="4290"/>
          <a:stretch/>
        </p:blipFill>
        <p:spPr>
          <a:xfrm>
            <a:off x="5733768" y="-1"/>
            <a:ext cx="6458232" cy="6858001"/>
          </a:xfrm>
          <a:custGeom>
            <a:avLst/>
            <a:gdLst/>
            <a:ahLst/>
            <a:cxnLst/>
            <a:rect l="l" t="t" r="r" b="b"/>
            <a:pathLst>
              <a:path w="6458232" h="6858001">
                <a:moveTo>
                  <a:pt x="2209000" y="0"/>
                </a:moveTo>
                <a:lnTo>
                  <a:pt x="6458232" y="0"/>
                </a:lnTo>
                <a:lnTo>
                  <a:pt x="6458232" y="6858001"/>
                </a:lnTo>
                <a:lnTo>
                  <a:pt x="651045" y="6858001"/>
                </a:lnTo>
                <a:lnTo>
                  <a:pt x="635146" y="6830200"/>
                </a:lnTo>
                <a:cubicBezTo>
                  <a:pt x="230085" y="6080469"/>
                  <a:pt x="0" y="5221296"/>
                  <a:pt x="0" y="4308089"/>
                </a:cubicBezTo>
                <a:cubicBezTo>
                  <a:pt x="0" y="2572997"/>
                  <a:pt x="830606" y="1032965"/>
                  <a:pt x="2113832" y="68046"/>
                </a:cubicBezTo>
                <a:close/>
              </a:path>
            </a:pathLst>
          </a:custGeom>
        </p:spPr>
      </p:pic>
      <p:sp>
        <p:nvSpPr>
          <p:cNvPr id="19" name="!!Rectangle">
            <a:extLst>
              <a:ext uri="{FF2B5EF4-FFF2-40B4-BE49-F238E27FC236}">
                <a16:creationId xmlns:a16="http://schemas.microsoft.com/office/drawing/2014/main" id="{95106A28-883A-4993-BF9E-C403B81A8D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94269" y="4274457"/>
            <a:ext cx="825256" cy="825256"/>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Oval">
            <a:extLst>
              <a:ext uri="{FF2B5EF4-FFF2-40B4-BE49-F238E27FC236}">
                <a16:creationId xmlns:a16="http://schemas.microsoft.com/office/drawing/2014/main" id="{F5AE4E4F-9F4C-43ED-8299-9BD63B74E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742" y="5649686"/>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4122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Freeform: Shape 22">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Arc 24">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43" name="Rectangle 26">
            <a:extLst>
              <a:ext uri="{FF2B5EF4-FFF2-40B4-BE49-F238E27FC236}">
                <a16:creationId xmlns:a16="http://schemas.microsoft.com/office/drawing/2014/main" id="{407C9FC5-0C1E-42A8-97E6-F940775A0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tel 1">
            <a:extLst>
              <a:ext uri="{FF2B5EF4-FFF2-40B4-BE49-F238E27FC236}">
                <a16:creationId xmlns:a16="http://schemas.microsoft.com/office/drawing/2014/main" id="{86945516-00A3-29CD-CBD9-297EBC2A91AD}"/>
              </a:ext>
            </a:extLst>
          </p:cNvPr>
          <p:cNvSpPr>
            <a:spLocks noGrp="1"/>
          </p:cNvSpPr>
          <p:nvPr>
            <p:ph type="title"/>
          </p:nvPr>
        </p:nvSpPr>
        <p:spPr>
          <a:xfrm>
            <a:off x="1524000" y="4218281"/>
            <a:ext cx="4265007" cy="1885199"/>
          </a:xfrm>
        </p:spPr>
        <p:txBody>
          <a:bodyPr vert="horz" lIns="91440" tIns="45720" rIns="91440" bIns="45720" rtlCol="0" anchor="ctr">
            <a:normAutofit/>
          </a:bodyPr>
          <a:lstStyle/>
          <a:p>
            <a:r>
              <a:rPr lang="en-US" sz="2900" kern="1200">
                <a:solidFill>
                  <a:schemeClr val="tx1"/>
                </a:solidFill>
                <a:latin typeface="+mj-lt"/>
                <a:ea typeface="+mj-ea"/>
                <a:cs typeface="+mj-cs"/>
              </a:rPr>
              <a:t>Et universitet driver mye mer med forskning enn høyskolene gjorde</a:t>
            </a:r>
          </a:p>
        </p:txBody>
      </p:sp>
      <p:pic>
        <p:nvPicPr>
          <p:cNvPr id="5" name="Plassholder for innhold 4">
            <a:extLst>
              <a:ext uri="{FF2B5EF4-FFF2-40B4-BE49-F238E27FC236}">
                <a16:creationId xmlns:a16="http://schemas.microsoft.com/office/drawing/2014/main" id="{D88ED30B-B775-B361-276E-D7C5C17F17FB}"/>
              </a:ext>
            </a:extLst>
          </p:cNvPr>
          <p:cNvPicPr>
            <a:picLocks noGrp="1" noChangeAspect="1"/>
          </p:cNvPicPr>
          <p:nvPr>
            <p:ph idx="1"/>
          </p:nvPr>
        </p:nvPicPr>
        <p:blipFill>
          <a:blip r:embed="rId3"/>
          <a:stretch>
            <a:fillRect/>
          </a:stretch>
        </p:blipFill>
        <p:spPr>
          <a:xfrm>
            <a:off x="678393" y="806446"/>
            <a:ext cx="10823796" cy="3030664"/>
          </a:xfrm>
          <a:custGeom>
            <a:avLst/>
            <a:gdLst/>
            <a:ahLst/>
            <a:cxnLst/>
            <a:rect l="l" t="t" r="r" b="b"/>
            <a:pathLst>
              <a:path w="10823796" h="3287267">
                <a:moveTo>
                  <a:pt x="98881" y="0"/>
                </a:moveTo>
                <a:lnTo>
                  <a:pt x="10724915" y="0"/>
                </a:lnTo>
                <a:cubicBezTo>
                  <a:pt x="10779525" y="0"/>
                  <a:pt x="10823796" y="44271"/>
                  <a:pt x="10823796" y="98881"/>
                </a:cubicBezTo>
                <a:lnTo>
                  <a:pt x="10823796" y="3188386"/>
                </a:lnTo>
                <a:cubicBezTo>
                  <a:pt x="10823796" y="3242996"/>
                  <a:pt x="10779525" y="3287267"/>
                  <a:pt x="10724915" y="3287267"/>
                </a:cubicBezTo>
                <a:lnTo>
                  <a:pt x="98881" y="3287267"/>
                </a:lnTo>
                <a:cubicBezTo>
                  <a:pt x="44271" y="3287267"/>
                  <a:pt x="0" y="3242996"/>
                  <a:pt x="0" y="3188386"/>
                </a:cubicBezTo>
                <a:lnTo>
                  <a:pt x="0" y="98881"/>
                </a:lnTo>
                <a:cubicBezTo>
                  <a:pt x="0" y="44271"/>
                  <a:pt x="44271" y="0"/>
                  <a:pt x="98881" y="0"/>
                </a:cubicBezTo>
                <a:close/>
              </a:path>
            </a:pathLst>
          </a:custGeom>
        </p:spPr>
      </p:pic>
      <p:sp>
        <p:nvSpPr>
          <p:cNvPr id="44" name="Oval 28">
            <a:extLst>
              <a:ext uri="{FF2B5EF4-FFF2-40B4-BE49-F238E27FC236}">
                <a16:creationId xmlns:a16="http://schemas.microsoft.com/office/drawing/2014/main" id="{9EE371B4-A1D9-4EFE-8FE1-000495831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617" y="4218281"/>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B9BD5"/>
              </a:solidFill>
              <a:effectLst/>
              <a:uLnTx/>
              <a:uFillTx/>
              <a:latin typeface="Calibri" panose="020F0502020204030204"/>
              <a:ea typeface="+mn-ea"/>
              <a:cs typeface="+mn-cs"/>
            </a:endParaRPr>
          </a:p>
        </p:txBody>
      </p:sp>
      <p:sp>
        <p:nvSpPr>
          <p:cNvPr id="45" name="Arc 30">
            <a:extLst>
              <a:ext uri="{FF2B5EF4-FFF2-40B4-BE49-F238E27FC236}">
                <a16:creationId xmlns:a16="http://schemas.microsoft.com/office/drawing/2014/main" id="{2E19C174-9C7C-461E-970B-4320199015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38539" y="3295432"/>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9453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Arc 35">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43" name="Rectangle 37">
            <a:extLst>
              <a:ext uri="{FF2B5EF4-FFF2-40B4-BE49-F238E27FC236}">
                <a16:creationId xmlns:a16="http://schemas.microsoft.com/office/drawing/2014/main" id="{57E36F3B-5EA3-4859-A8E1-7DB2CD0BF0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E2635EE6-D269-46B5-8431-4D0F084D4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4"/>
            <a:ext cx="6252552" cy="6858003"/>
          </a:xfrm>
          <a:custGeom>
            <a:avLst/>
            <a:gdLst>
              <a:gd name="connsiteX0" fmla="*/ 2609706 w 6252552"/>
              <a:gd name="connsiteY0" fmla="*/ 0 h 6858003"/>
              <a:gd name="connsiteX1" fmla="*/ 6252552 w 6252552"/>
              <a:gd name="connsiteY1" fmla="*/ 0 h 6858003"/>
              <a:gd name="connsiteX2" fmla="*/ 6252552 w 6252552"/>
              <a:gd name="connsiteY2" fmla="*/ 6858002 h 6858003"/>
              <a:gd name="connsiteX3" fmla="*/ 6228060 w 6252552"/>
              <a:gd name="connsiteY3" fmla="*/ 6858002 h 6858003"/>
              <a:gd name="connsiteX4" fmla="*/ 6228060 w 6252552"/>
              <a:gd name="connsiteY4" fmla="*/ 6858003 h 6858003"/>
              <a:gd name="connsiteX5" fmla="*/ 0 w 6252552"/>
              <a:gd name="connsiteY5" fmla="*/ 6858003 h 6858003"/>
              <a:gd name="connsiteX6" fmla="*/ 0 w 6252552"/>
              <a:gd name="connsiteY6" fmla="*/ 1 h 6858003"/>
              <a:gd name="connsiteX7" fmla="*/ 2609701 w 6252552"/>
              <a:gd name="connsiteY7" fmla="*/ 1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2552" h="6858003">
                <a:moveTo>
                  <a:pt x="2609706" y="0"/>
                </a:moveTo>
                <a:lnTo>
                  <a:pt x="6252552" y="0"/>
                </a:lnTo>
                <a:lnTo>
                  <a:pt x="6252552" y="6858002"/>
                </a:lnTo>
                <a:lnTo>
                  <a:pt x="6228060" y="6858002"/>
                </a:lnTo>
                <a:lnTo>
                  <a:pt x="6228060" y="6858003"/>
                </a:lnTo>
                <a:lnTo>
                  <a:pt x="0" y="6858003"/>
                </a:lnTo>
                <a:lnTo>
                  <a:pt x="0" y="1"/>
                </a:lnTo>
                <a:lnTo>
                  <a:pt x="2609701" y="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Arc 41">
            <a:extLst>
              <a:ext uri="{FF2B5EF4-FFF2-40B4-BE49-F238E27FC236}">
                <a16:creationId xmlns:a16="http://schemas.microsoft.com/office/drawing/2014/main" id="{18E928D9-3091-4385-B979-265D55AD02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03011">
            <a:off x="2974408" y="700861"/>
            <a:ext cx="2987899" cy="2987899"/>
          </a:xfrm>
          <a:prstGeom prst="arc">
            <a:avLst>
              <a:gd name="adj1" fmla="val 14612914"/>
              <a:gd name="adj2" fmla="val 0"/>
            </a:avLst>
          </a:prstGeom>
          <a:ln w="127000" cap="rnd">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tel 1">
            <a:extLst>
              <a:ext uri="{FF2B5EF4-FFF2-40B4-BE49-F238E27FC236}">
                <a16:creationId xmlns:a16="http://schemas.microsoft.com/office/drawing/2014/main" id="{131DBF6D-2228-C9CA-A992-D91CF2CF0903}"/>
              </a:ext>
            </a:extLst>
          </p:cNvPr>
          <p:cNvSpPr>
            <a:spLocks noGrp="1"/>
          </p:cNvSpPr>
          <p:nvPr>
            <p:ph type="title"/>
          </p:nvPr>
        </p:nvSpPr>
        <p:spPr>
          <a:xfrm>
            <a:off x="430815" y="795509"/>
            <a:ext cx="5271106" cy="2798604"/>
          </a:xfrm>
        </p:spPr>
        <p:txBody>
          <a:bodyPr vert="horz" lIns="91440" tIns="45720" rIns="91440" bIns="45720" rtlCol="0" anchor="b">
            <a:normAutofit/>
          </a:bodyPr>
          <a:lstStyle/>
          <a:p>
            <a:pPr algn="ctr"/>
            <a:r>
              <a:rPr lang="en-US" sz="6000" kern="1200" dirty="0">
                <a:solidFill>
                  <a:srgbClr val="FFFFFF"/>
                </a:solidFill>
                <a:latin typeface="+mj-lt"/>
                <a:ea typeface="+mj-ea"/>
                <a:cs typeface="+mj-cs"/>
              </a:rPr>
              <a:t>Disse fire </a:t>
            </a:r>
            <a:r>
              <a:rPr lang="en-US" sz="6000" kern="1200" dirty="0" err="1">
                <a:solidFill>
                  <a:srgbClr val="FFFFFF"/>
                </a:solidFill>
                <a:latin typeface="+mj-lt"/>
                <a:ea typeface="+mj-ea"/>
                <a:cs typeface="+mj-cs"/>
              </a:rPr>
              <a:t>har</a:t>
            </a:r>
            <a:r>
              <a:rPr lang="en-US" sz="6000" kern="1200" dirty="0">
                <a:solidFill>
                  <a:srgbClr val="FFFFFF"/>
                </a:solidFill>
                <a:latin typeface="+mj-lt"/>
                <a:ea typeface="+mj-ea"/>
                <a:cs typeface="+mj-cs"/>
              </a:rPr>
              <a:t> to ting </a:t>
            </a:r>
            <a:r>
              <a:rPr lang="en-US" sz="6000" kern="1200" dirty="0" err="1">
                <a:solidFill>
                  <a:srgbClr val="FFFFFF"/>
                </a:solidFill>
                <a:latin typeface="+mj-lt"/>
                <a:ea typeface="+mj-ea"/>
                <a:cs typeface="+mj-cs"/>
              </a:rPr>
              <a:t>felles</a:t>
            </a:r>
            <a:r>
              <a:rPr lang="en-US" sz="6000" kern="1200" dirty="0">
                <a:solidFill>
                  <a:srgbClr val="FFFFFF"/>
                </a:solidFill>
                <a:latin typeface="+mj-lt"/>
                <a:ea typeface="+mj-ea"/>
                <a:cs typeface="+mj-cs"/>
              </a:rPr>
              <a:t>!</a:t>
            </a:r>
          </a:p>
        </p:txBody>
      </p:sp>
      <p:pic>
        <p:nvPicPr>
          <p:cNvPr id="8" name="Bilde 7" descr="Et bilde som inneholder Menneskeansikt, person, Panne, smil&#10;&#10;Automatisk generert beskrivelse">
            <a:extLst>
              <a:ext uri="{FF2B5EF4-FFF2-40B4-BE49-F238E27FC236}">
                <a16:creationId xmlns:a16="http://schemas.microsoft.com/office/drawing/2014/main" id="{79927200-31CE-867F-EEA5-CD49CFD4687A}"/>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9229" r="2" b="2"/>
          <a:stretch/>
        </p:blipFill>
        <p:spPr>
          <a:xfrm>
            <a:off x="6496428" y="175469"/>
            <a:ext cx="2563209" cy="3146323"/>
          </a:xfrm>
          <a:custGeom>
            <a:avLst/>
            <a:gdLst/>
            <a:ahLst/>
            <a:cxnLst/>
            <a:rect l="l" t="t" r="r" b="b"/>
            <a:pathLst>
              <a:path w="3146323" h="3146323">
                <a:moveTo>
                  <a:pt x="91778" y="0"/>
                </a:moveTo>
                <a:lnTo>
                  <a:pt x="3054545" y="0"/>
                </a:lnTo>
                <a:cubicBezTo>
                  <a:pt x="3105233" y="0"/>
                  <a:pt x="3146323" y="41090"/>
                  <a:pt x="3146323" y="91778"/>
                </a:cubicBezTo>
                <a:lnTo>
                  <a:pt x="3146323" y="3054545"/>
                </a:lnTo>
                <a:cubicBezTo>
                  <a:pt x="3146323" y="3105233"/>
                  <a:pt x="3105233" y="3146323"/>
                  <a:pt x="3054545" y="3146323"/>
                </a:cubicBezTo>
                <a:lnTo>
                  <a:pt x="91778" y="3146323"/>
                </a:lnTo>
                <a:cubicBezTo>
                  <a:pt x="41090" y="3146323"/>
                  <a:pt x="0" y="3105233"/>
                  <a:pt x="0" y="3054545"/>
                </a:cubicBezTo>
                <a:lnTo>
                  <a:pt x="0" y="91778"/>
                </a:lnTo>
                <a:cubicBezTo>
                  <a:pt x="0" y="41090"/>
                  <a:pt x="41090" y="0"/>
                  <a:pt x="91778" y="0"/>
                </a:cubicBezTo>
                <a:close/>
              </a:path>
            </a:pathLst>
          </a:custGeom>
        </p:spPr>
      </p:pic>
      <p:sp>
        <p:nvSpPr>
          <p:cNvPr id="44" name="Oval 43">
            <a:extLst>
              <a:ext uri="{FF2B5EF4-FFF2-40B4-BE49-F238E27FC236}">
                <a16:creationId xmlns:a16="http://schemas.microsoft.com/office/drawing/2014/main" id="{7D602432-D774-4CF5-94E8-7D52D0105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1186" y="5486807"/>
            <a:ext cx="491961" cy="491961"/>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Bilde 10" descr="Et bilde som inneholder person, vegg, Menneskeansikt, klær&#10;&#10;Automatisk generert beskrivelse">
            <a:extLst>
              <a:ext uri="{FF2B5EF4-FFF2-40B4-BE49-F238E27FC236}">
                <a16:creationId xmlns:a16="http://schemas.microsoft.com/office/drawing/2014/main" id="{687B52F2-6FDF-CE38-347B-5FD18CE3463C}"/>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33443" r="13197" b="1"/>
          <a:stretch/>
        </p:blipFill>
        <p:spPr>
          <a:xfrm>
            <a:off x="9343303" y="175469"/>
            <a:ext cx="2563209" cy="3146323"/>
          </a:xfrm>
          <a:custGeom>
            <a:avLst/>
            <a:gdLst/>
            <a:ahLst/>
            <a:cxnLst/>
            <a:rect l="l" t="t" r="r" b="b"/>
            <a:pathLst>
              <a:path w="3146323" h="3146323">
                <a:moveTo>
                  <a:pt x="91778" y="0"/>
                </a:moveTo>
                <a:lnTo>
                  <a:pt x="3054545" y="0"/>
                </a:lnTo>
                <a:cubicBezTo>
                  <a:pt x="3105233" y="0"/>
                  <a:pt x="3146323" y="41090"/>
                  <a:pt x="3146323" y="91778"/>
                </a:cubicBezTo>
                <a:lnTo>
                  <a:pt x="3146323" y="3054545"/>
                </a:lnTo>
                <a:cubicBezTo>
                  <a:pt x="3146323" y="3105233"/>
                  <a:pt x="3105233" y="3146323"/>
                  <a:pt x="3054545" y="3146323"/>
                </a:cubicBezTo>
                <a:lnTo>
                  <a:pt x="91778" y="3146323"/>
                </a:lnTo>
                <a:cubicBezTo>
                  <a:pt x="41090" y="3146323"/>
                  <a:pt x="0" y="3105233"/>
                  <a:pt x="0" y="3054545"/>
                </a:cubicBezTo>
                <a:lnTo>
                  <a:pt x="0" y="91778"/>
                </a:lnTo>
                <a:cubicBezTo>
                  <a:pt x="0" y="41090"/>
                  <a:pt x="41090" y="0"/>
                  <a:pt x="91778" y="0"/>
                </a:cubicBezTo>
                <a:close/>
              </a:path>
            </a:pathLst>
          </a:custGeom>
        </p:spPr>
      </p:pic>
      <p:pic>
        <p:nvPicPr>
          <p:cNvPr id="5" name="Plassholder for innhold 4" descr="Et bilde som inneholder Menneskeansikt, person, klær, portrett&#10;&#10;Automatisk generert beskrivelse">
            <a:extLst>
              <a:ext uri="{FF2B5EF4-FFF2-40B4-BE49-F238E27FC236}">
                <a16:creationId xmlns:a16="http://schemas.microsoft.com/office/drawing/2014/main" id="{16E2CF0E-8FDF-528C-1BE1-9BE94F14773E}"/>
              </a:ext>
            </a:extLst>
          </p:cNvPr>
          <p:cNvPicPr>
            <a:picLocks noGrp="1" noChangeAspect="1"/>
          </p:cNvPicPr>
          <p:nvPr>
            <p:ph idx="1"/>
          </p:nvPr>
        </p:nvPicPr>
        <p:blipFill rotWithShape="1">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t="4753" r="-2" b="13251"/>
          <a:stretch/>
        </p:blipFill>
        <p:spPr>
          <a:xfrm>
            <a:off x="9343303" y="3497262"/>
            <a:ext cx="2561387" cy="3146323"/>
          </a:xfrm>
          <a:custGeom>
            <a:avLst/>
            <a:gdLst/>
            <a:ahLst/>
            <a:cxnLst/>
            <a:rect l="l" t="t" r="r" b="b"/>
            <a:pathLst>
              <a:path w="2561387" h="3146323">
                <a:moveTo>
                  <a:pt x="91979" y="0"/>
                </a:moveTo>
                <a:lnTo>
                  <a:pt x="2469408" y="0"/>
                </a:lnTo>
                <a:cubicBezTo>
                  <a:pt x="2520207" y="0"/>
                  <a:pt x="2561387" y="41180"/>
                  <a:pt x="2561387" y="91979"/>
                </a:cubicBezTo>
                <a:lnTo>
                  <a:pt x="2561387" y="3054344"/>
                </a:lnTo>
                <a:cubicBezTo>
                  <a:pt x="2561387" y="3105143"/>
                  <a:pt x="2520207" y="3146323"/>
                  <a:pt x="2469408" y="3146323"/>
                </a:cubicBezTo>
                <a:lnTo>
                  <a:pt x="91979" y="3146323"/>
                </a:lnTo>
                <a:cubicBezTo>
                  <a:pt x="41180" y="3146323"/>
                  <a:pt x="0" y="3105143"/>
                  <a:pt x="0" y="3054344"/>
                </a:cubicBezTo>
                <a:lnTo>
                  <a:pt x="0" y="91979"/>
                </a:lnTo>
                <a:cubicBezTo>
                  <a:pt x="0" y="41180"/>
                  <a:pt x="41180" y="0"/>
                  <a:pt x="91979" y="0"/>
                </a:cubicBezTo>
                <a:close/>
              </a:path>
            </a:pathLst>
          </a:custGeom>
        </p:spPr>
      </p:pic>
      <p:pic>
        <p:nvPicPr>
          <p:cNvPr id="14" name="Bilde 13">
            <a:extLst>
              <a:ext uri="{FF2B5EF4-FFF2-40B4-BE49-F238E27FC236}">
                <a16:creationId xmlns:a16="http://schemas.microsoft.com/office/drawing/2014/main" id="{CA5E8C02-1964-121B-3CB9-B7B58F8E5FBE}"/>
              </a:ext>
            </a:extLst>
          </p:cNvPr>
          <p:cNvPicPr>
            <a:picLocks noChangeAspect="1"/>
          </p:cNvPicPr>
          <p:nvPr/>
        </p:nvPicPr>
        <p:blipFill rotWithShape="1">
          <a:blip r:embed="rId9"/>
          <a:srcRect l="3156" r="12485" b="2"/>
          <a:stretch/>
        </p:blipFill>
        <p:spPr>
          <a:xfrm>
            <a:off x="6501341" y="3497261"/>
            <a:ext cx="2561387" cy="3146323"/>
          </a:xfrm>
          <a:custGeom>
            <a:avLst/>
            <a:gdLst/>
            <a:ahLst/>
            <a:cxnLst/>
            <a:rect l="l" t="t" r="r" b="b"/>
            <a:pathLst>
              <a:path w="2561387" h="3146323">
                <a:moveTo>
                  <a:pt x="91979" y="0"/>
                </a:moveTo>
                <a:lnTo>
                  <a:pt x="2469408" y="0"/>
                </a:lnTo>
                <a:cubicBezTo>
                  <a:pt x="2520207" y="0"/>
                  <a:pt x="2561387" y="41180"/>
                  <a:pt x="2561387" y="91979"/>
                </a:cubicBezTo>
                <a:lnTo>
                  <a:pt x="2561387" y="3054344"/>
                </a:lnTo>
                <a:cubicBezTo>
                  <a:pt x="2561387" y="3105143"/>
                  <a:pt x="2520207" y="3146323"/>
                  <a:pt x="2469408" y="3146323"/>
                </a:cubicBezTo>
                <a:lnTo>
                  <a:pt x="91979" y="3146323"/>
                </a:lnTo>
                <a:cubicBezTo>
                  <a:pt x="41180" y="3146323"/>
                  <a:pt x="0" y="3105143"/>
                  <a:pt x="0" y="3054344"/>
                </a:cubicBezTo>
                <a:lnTo>
                  <a:pt x="0" y="91979"/>
                </a:lnTo>
                <a:cubicBezTo>
                  <a:pt x="0" y="41180"/>
                  <a:pt x="41180" y="0"/>
                  <a:pt x="91979" y="0"/>
                </a:cubicBezTo>
                <a:close/>
              </a:path>
            </a:pathLst>
          </a:custGeom>
        </p:spPr>
      </p:pic>
    </p:spTree>
    <p:extLst>
      <p:ext uri="{BB962C8B-B14F-4D97-AF65-F5344CB8AC3E}">
        <p14:creationId xmlns:p14="http://schemas.microsoft.com/office/powerpoint/2010/main" val="2329820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B44BC510-4477-458C-B720-393F2D607A9C}"/>
              </a:ext>
            </a:extLst>
          </p:cNvPr>
          <p:cNvPicPr>
            <a:picLocks noChangeAspect="1"/>
          </p:cNvPicPr>
          <p:nvPr/>
        </p:nvPicPr>
        <p:blipFill rotWithShape="1">
          <a:blip r:embed="rId3"/>
          <a:srcRect b="4700"/>
          <a:stretch/>
        </p:blipFill>
        <p:spPr>
          <a:xfrm>
            <a:off x="0" y="-164970"/>
            <a:ext cx="12192000" cy="6796216"/>
          </a:xfrm>
          <a:prstGeom prst="rect">
            <a:avLst/>
          </a:prstGeom>
        </p:spPr>
      </p:pic>
      <p:sp>
        <p:nvSpPr>
          <p:cNvPr id="2" name="Plassholder for lysbildenummer 1">
            <a:extLst>
              <a:ext uri="{FF2B5EF4-FFF2-40B4-BE49-F238E27FC236}">
                <a16:creationId xmlns:a16="http://schemas.microsoft.com/office/drawing/2014/main" id="{44BF6ACF-3CC4-4A22-BDF9-4DD68FEEDE4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457444-737A-4256-A71F-2C8225BFF095}" type="slidenum">
              <a:rPr kumimoji="0" lang="nb-NO" sz="12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nb-NO" sz="1200" b="0" i="0" u="none" strike="noStrike" kern="1200" cap="none" spc="0" normalizeH="0" baseline="0" noProof="0">
              <a:ln>
                <a:noFill/>
              </a:ln>
              <a:solidFill>
                <a:prstClr val="black"/>
              </a:solidFill>
              <a:effectLst/>
              <a:uLnTx/>
              <a:uFillTx/>
              <a:latin typeface="Verdana"/>
              <a:ea typeface="+mn-ea"/>
              <a:cs typeface="+mn-cs"/>
            </a:endParaRPr>
          </a:p>
        </p:txBody>
      </p:sp>
      <p:sp>
        <p:nvSpPr>
          <p:cNvPr id="6" name="TekstSylinder 5">
            <a:extLst>
              <a:ext uri="{FF2B5EF4-FFF2-40B4-BE49-F238E27FC236}">
                <a16:creationId xmlns:a16="http://schemas.microsoft.com/office/drawing/2014/main" id="{5ACEDC90-451B-4DA6-B8E7-8EB6EEC85017}"/>
              </a:ext>
            </a:extLst>
          </p:cNvPr>
          <p:cNvSpPr txBox="1"/>
          <p:nvPr/>
        </p:nvSpPr>
        <p:spPr>
          <a:xfrm>
            <a:off x="8397179" y="4270285"/>
            <a:ext cx="3591681" cy="156966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white"/>
                </a:solidFill>
                <a:effectLst/>
                <a:uLnTx/>
                <a:uFillTx/>
                <a:latin typeface="Verdana"/>
                <a:ea typeface="+mn-ea"/>
                <a:cs typeface="+mn-cs"/>
              </a:rPr>
              <a:t>Andelen eldre vil øke, og forholdet mellom andel av befolkningen i arbeidsfør alder og unge/eldre gir færre i arbeid per person uten arbeid.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dirty="0">
              <a:ln>
                <a:noFill/>
              </a:ln>
              <a:solidFill>
                <a:prstClr val="white"/>
              </a:solidFill>
              <a:effectLst/>
              <a:uLnTx/>
              <a:uFillTx/>
              <a:latin typeface="Verdana"/>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white"/>
                </a:solidFill>
                <a:effectLst/>
                <a:uLnTx/>
                <a:uFillTx/>
                <a:latin typeface="Verdana"/>
                <a:ea typeface="+mn-ea"/>
                <a:cs typeface="+mn-cs"/>
              </a:rPr>
              <a:t>Med stor knapphet i arbeidsstyrken, blir det en stor utfordring, dersom en større andel arbeidstakere bindes opp i eldreomsorg. </a:t>
            </a:r>
          </a:p>
        </p:txBody>
      </p:sp>
    </p:spTree>
    <p:extLst>
      <p:ext uri="{BB962C8B-B14F-4D97-AF65-F5344CB8AC3E}">
        <p14:creationId xmlns:p14="http://schemas.microsoft.com/office/powerpoint/2010/main" val="1872796041"/>
      </p:ext>
    </p:extLst>
  </p:cSld>
  <p:clrMapOvr>
    <a:masterClrMapping/>
  </p:clrMapOvr>
</p:sld>
</file>

<file path=ppt/theme/theme1.xml><?xml version="1.0" encoding="utf-8"?>
<a:theme xmlns:a="http://schemas.openxmlformats.org/drawingml/2006/main" name="ShapesVTI">
  <a:themeElements>
    <a:clrScheme name="Office">
      <a:dk1>
        <a:srgbClr val="000000"/>
      </a:dk1>
      <a:lt1>
        <a:srgbClr val="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Festival">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pesVTI" id="{C78D20FD-A872-4243-8597-B534C62538FF}" vid="{7CAFCCF9-7834-41D6-B6AB-7D225A18A4E9}"/>
    </a:ext>
  </a:extLst>
</a:theme>
</file>

<file path=ppt/theme/theme2.xml><?xml version="1.0" encoding="utf-8"?>
<a:theme xmlns:a="http://schemas.openxmlformats.org/drawingml/2006/main" name="1_TRFK">
  <a:themeElements>
    <a:clrScheme name="TFK">
      <a:dk1>
        <a:sysClr val="windowText" lastClr="000000"/>
      </a:dk1>
      <a:lt1>
        <a:sysClr val="window" lastClr="FFFFFF"/>
      </a:lt1>
      <a:dk2>
        <a:srgbClr val="FFDD00"/>
      </a:dk2>
      <a:lt2>
        <a:srgbClr val="E7E6E6"/>
      </a:lt2>
      <a:accent1>
        <a:srgbClr val="FFDD00"/>
      </a:accent1>
      <a:accent2>
        <a:srgbClr val="018A92"/>
      </a:accent2>
      <a:accent3>
        <a:srgbClr val="CDC9AF"/>
      </a:accent3>
      <a:accent4>
        <a:srgbClr val="E35205"/>
      </a:accent4>
      <a:accent5>
        <a:srgbClr val="004052"/>
      </a:accent5>
      <a:accent6>
        <a:srgbClr val="000000"/>
      </a:accent6>
      <a:hlink>
        <a:srgbClr val="0563C1"/>
      </a:hlink>
      <a:folHlink>
        <a:srgbClr val="954F72"/>
      </a:folHlink>
    </a:clrScheme>
    <a:fontScheme name="Egendefinert 13">
      <a:majorFont>
        <a:latin typeface="Verdana"/>
        <a:ea typeface=""/>
        <a:cs typeface=""/>
      </a:majorFont>
      <a:minorFont>
        <a:latin typeface="Verdana"/>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 med norsk samisk logo.pptx" id="{52641888-C602-4942-90ED-E7FE534613C4}" vid="{0AADBF58-AA3B-4665-882D-209C09B050A6}"/>
    </a:ext>
  </a:extLst>
</a:theme>
</file>

<file path=ppt/theme/theme3.xml><?xml version="1.0" encoding="utf-8"?>
<a:theme xmlns:a="http://schemas.openxmlformats.org/drawingml/2006/main" name="TRFK">
  <a:themeElements>
    <a:clrScheme name="TFK">
      <a:dk1>
        <a:sysClr val="windowText" lastClr="000000"/>
      </a:dk1>
      <a:lt1>
        <a:sysClr val="window" lastClr="FFFFFF"/>
      </a:lt1>
      <a:dk2>
        <a:srgbClr val="CDC9AF"/>
      </a:dk2>
      <a:lt2>
        <a:srgbClr val="E7E6E6"/>
      </a:lt2>
      <a:accent1>
        <a:srgbClr val="FFDD00"/>
      </a:accent1>
      <a:accent2>
        <a:srgbClr val="018A92"/>
      </a:accent2>
      <a:accent3>
        <a:srgbClr val="CDC9AF"/>
      </a:accent3>
      <a:accent4>
        <a:srgbClr val="E35205"/>
      </a:accent4>
      <a:accent5>
        <a:srgbClr val="004052"/>
      </a:accent5>
      <a:accent6>
        <a:srgbClr val="000000"/>
      </a:accent6>
      <a:hlink>
        <a:srgbClr val="0563C1"/>
      </a:hlink>
      <a:folHlink>
        <a:srgbClr val="954F72"/>
      </a:folHlink>
    </a:clrScheme>
    <a:fontScheme name="Egendefinert 13">
      <a:majorFont>
        <a:latin typeface="Verdana"/>
        <a:ea typeface=""/>
        <a:cs typeface=""/>
      </a:majorFont>
      <a:minorFont>
        <a:latin typeface="Verdana"/>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 med norsk samisk logo.pptx" id="{52641888-C602-4942-90ED-E7FE534613C4}" vid="{0AADBF58-AA3B-4665-882D-209C09B050A6}"/>
    </a:ext>
  </a:extLst>
</a:theme>
</file>

<file path=ppt/theme/theme4.xml><?xml version="1.0" encoding="utf-8"?>
<a:theme xmlns:a="http://schemas.openxmlformats.org/drawingml/2006/main" name="2_TRFK">
  <a:themeElements>
    <a:clrScheme name="TFK">
      <a:dk1>
        <a:sysClr val="windowText" lastClr="000000"/>
      </a:dk1>
      <a:lt1>
        <a:sysClr val="window" lastClr="FFFFFF"/>
      </a:lt1>
      <a:dk2>
        <a:srgbClr val="018A92"/>
      </a:dk2>
      <a:lt2>
        <a:srgbClr val="E7E6E6"/>
      </a:lt2>
      <a:accent1>
        <a:srgbClr val="FFDD00"/>
      </a:accent1>
      <a:accent2>
        <a:srgbClr val="018A92"/>
      </a:accent2>
      <a:accent3>
        <a:srgbClr val="CDC9AF"/>
      </a:accent3>
      <a:accent4>
        <a:srgbClr val="E35205"/>
      </a:accent4>
      <a:accent5>
        <a:srgbClr val="004052"/>
      </a:accent5>
      <a:accent6>
        <a:srgbClr val="000000"/>
      </a:accent6>
      <a:hlink>
        <a:srgbClr val="0563C1"/>
      </a:hlink>
      <a:folHlink>
        <a:srgbClr val="954F72"/>
      </a:folHlink>
    </a:clrScheme>
    <a:fontScheme name="Egendefinert 13">
      <a:majorFont>
        <a:latin typeface="Verdana"/>
        <a:ea typeface=""/>
        <a:cs typeface=""/>
      </a:majorFont>
      <a:minorFont>
        <a:latin typeface="Verdana"/>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 med norsk samisk logo.pptx" id="{52641888-C602-4942-90ED-E7FE534613C4}" vid="{0AADBF58-AA3B-4665-882D-209C09B050A6}"/>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1952</TotalTime>
  <Words>1182</Words>
  <Application>Microsoft Office PowerPoint</Application>
  <PresentationFormat>Widescreen</PresentationFormat>
  <Paragraphs>48</Paragraphs>
  <Slides>9</Slides>
  <Notes>9</Notes>
  <HiddenSlides>0</HiddenSlides>
  <MMClips>0</MMClips>
  <ScaleCrop>false</ScaleCrop>
  <HeadingPairs>
    <vt:vector size="6" baseType="variant">
      <vt:variant>
        <vt:lpstr>Brukte skrifter</vt:lpstr>
      </vt:variant>
      <vt:variant>
        <vt:i4>4</vt:i4>
      </vt:variant>
      <vt:variant>
        <vt:lpstr>Tema</vt:lpstr>
      </vt:variant>
      <vt:variant>
        <vt:i4>4</vt:i4>
      </vt:variant>
      <vt:variant>
        <vt:lpstr>Lysbildetitler</vt:lpstr>
      </vt:variant>
      <vt:variant>
        <vt:i4>9</vt:i4>
      </vt:variant>
    </vt:vector>
  </HeadingPairs>
  <TitlesOfParts>
    <vt:vector size="17" baseType="lpstr">
      <vt:lpstr>Arial</vt:lpstr>
      <vt:lpstr>Calibri</vt:lpstr>
      <vt:lpstr>Century Gothic</vt:lpstr>
      <vt:lpstr>Verdana</vt:lpstr>
      <vt:lpstr>ShapesVTI</vt:lpstr>
      <vt:lpstr>1_TRFK</vt:lpstr>
      <vt:lpstr>TRFK</vt:lpstr>
      <vt:lpstr>2_TRFK</vt:lpstr>
      <vt:lpstr>Kompetanseforum Innherred</vt:lpstr>
      <vt:lpstr>   Politikerne har snakket om det i 20 år – nå skjer det!  Det blir stadig færre som søker seg til studiespesialisering</vt:lpstr>
      <vt:lpstr>PowerPoint-presentasjon</vt:lpstr>
      <vt:lpstr>Søkere til Vg1 -regionvise søkertall</vt:lpstr>
      <vt:lpstr>Det grønne skiftet trenger ikke bare rørleggere og sveisere…..</vt:lpstr>
      <vt:lpstr>Dette er Marit (52) fra Steinkjer og hennes historie</vt:lpstr>
      <vt:lpstr>Et universitet driver mye mer med forskning enn høyskolene gjorde</vt:lpstr>
      <vt:lpstr>Disse fire har to ting felles!</vt:lpstr>
      <vt:lpstr>PowerPoint-presentasjon</vt:lpstr>
    </vt:vector>
  </TitlesOfParts>
  <Company>Nord universitet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Kompetanseforum Innherred</dc:title>
  <dc:creator>Arve Morten Løberg</dc:creator>
  <cp:lastModifiedBy>Marit Moe</cp:lastModifiedBy>
  <cp:revision>2</cp:revision>
  <dcterms:created xsi:type="dcterms:W3CDTF">2023-06-06T14:12:58Z</dcterms:created>
  <dcterms:modified xsi:type="dcterms:W3CDTF">2023-06-09T04:40:02Z</dcterms:modified>
</cp:coreProperties>
</file>